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7" autoAdjust="0"/>
    <p:restoredTop sz="94676" autoAdjust="0"/>
  </p:normalViewPr>
  <p:slideViewPr>
    <p:cSldViewPr>
      <p:cViewPr>
        <p:scale>
          <a:sx n="50" d="100"/>
          <a:sy n="50" d="100"/>
        </p:scale>
        <p:origin x="-1542" y="-8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F5F0-6CDA-4BE6-A89C-FD4D369843E6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93F3-C63A-4EEC-878E-EA3FB78BE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780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F5F0-6CDA-4BE6-A89C-FD4D369843E6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93F3-C63A-4EEC-878E-EA3FB78BE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350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F5F0-6CDA-4BE6-A89C-FD4D369843E6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93F3-C63A-4EEC-878E-EA3FB78BE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575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F5F0-6CDA-4BE6-A89C-FD4D369843E6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93F3-C63A-4EEC-878E-EA3FB78BE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198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F5F0-6CDA-4BE6-A89C-FD4D369843E6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93F3-C63A-4EEC-878E-EA3FB78BE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915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F5F0-6CDA-4BE6-A89C-FD4D369843E6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93F3-C63A-4EEC-878E-EA3FB78BE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744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F5F0-6CDA-4BE6-A89C-FD4D369843E6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93F3-C63A-4EEC-878E-EA3FB78BE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202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F5F0-6CDA-4BE6-A89C-FD4D369843E6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93F3-C63A-4EEC-878E-EA3FB78BE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688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F5F0-6CDA-4BE6-A89C-FD4D369843E6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93F3-C63A-4EEC-878E-EA3FB78BE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715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F5F0-6CDA-4BE6-A89C-FD4D369843E6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93F3-C63A-4EEC-878E-EA3FB78BE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206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F5F0-6CDA-4BE6-A89C-FD4D369843E6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93F3-C63A-4EEC-878E-EA3FB78BE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6379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9F5F0-6CDA-4BE6-A89C-FD4D369843E6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F93F3-C63A-4EEC-878E-EA3FB78BE0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47093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9600" dirty="0"/>
              <a:t>U</a:t>
            </a:r>
            <a:r>
              <a:rPr lang="pl-PL" sz="9600" dirty="0" smtClean="0"/>
              <a:t>FO</a:t>
            </a:r>
            <a:endParaRPr lang="pl-PL" sz="9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308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00">
        <p14:switch dir="r"/>
      </p:transition>
    </mc:Choice>
    <mc:Fallback xmlns="">
      <p:transition spd="slow" advTm="1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" dur="10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10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/>
          <p:cNvGrpSpPr/>
          <p:nvPr/>
        </p:nvGrpSpPr>
        <p:grpSpPr>
          <a:xfrm>
            <a:off x="251520" y="174098"/>
            <a:ext cx="8568952" cy="6446413"/>
            <a:chOff x="251520" y="174098"/>
            <a:chExt cx="8568952" cy="6446413"/>
          </a:xfrm>
        </p:grpSpPr>
        <p:sp>
          <p:nvSpPr>
            <p:cNvPr id="13" name="Gwiazda 5-ramienna 12"/>
            <p:cNvSpPr/>
            <p:nvPr/>
          </p:nvSpPr>
          <p:spPr>
            <a:xfrm>
              <a:off x="611560" y="765634"/>
              <a:ext cx="936104" cy="814318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4" name="Gwiazda 5-ramienna 13"/>
            <p:cNvSpPr/>
            <p:nvPr/>
          </p:nvSpPr>
          <p:spPr>
            <a:xfrm>
              <a:off x="6588224" y="174098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5" name="Gwiazda 5-ramienna 14"/>
            <p:cNvSpPr/>
            <p:nvPr/>
          </p:nvSpPr>
          <p:spPr>
            <a:xfrm>
              <a:off x="8316416" y="4653136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7" name="Gwiazda 5-ramienna 16"/>
            <p:cNvSpPr/>
            <p:nvPr/>
          </p:nvSpPr>
          <p:spPr>
            <a:xfrm>
              <a:off x="251520" y="6165304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Gwiazda 5-ramienna 17"/>
            <p:cNvSpPr/>
            <p:nvPr/>
          </p:nvSpPr>
          <p:spPr>
            <a:xfrm>
              <a:off x="7668344" y="2072427"/>
              <a:ext cx="252028" cy="227604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9" name="Gwiazda 5-ramienna 18"/>
            <p:cNvSpPr/>
            <p:nvPr/>
          </p:nvSpPr>
          <p:spPr>
            <a:xfrm>
              <a:off x="2974504" y="4365210"/>
              <a:ext cx="234026" cy="203580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pSp>
        <p:nvGrpSpPr>
          <p:cNvPr id="12" name="Grupa 11"/>
          <p:cNvGrpSpPr/>
          <p:nvPr/>
        </p:nvGrpSpPr>
        <p:grpSpPr>
          <a:xfrm>
            <a:off x="9324528" y="205480"/>
            <a:ext cx="3456384" cy="1276342"/>
            <a:chOff x="9324528" y="205480"/>
            <a:chExt cx="3456384" cy="1276342"/>
          </a:xfrm>
        </p:grpSpPr>
        <p:sp>
          <p:nvSpPr>
            <p:cNvPr id="4" name="Elipsa 3"/>
            <p:cNvSpPr/>
            <p:nvPr/>
          </p:nvSpPr>
          <p:spPr>
            <a:xfrm>
              <a:off x="9324528" y="401702"/>
              <a:ext cx="3456384" cy="1080120"/>
            </a:xfrm>
            <a:prstGeom prst="ellipse">
              <a:avLst/>
            </a:prstGeom>
          </p:spPr>
          <p:style>
            <a:lnRef idx="2">
              <a:schemeClr val="dk1"/>
            </a:lnRef>
            <a:fillRef idx="1002">
              <a:schemeClr val="dk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" name="Dowolny kształt 9"/>
            <p:cNvSpPr/>
            <p:nvPr/>
          </p:nvSpPr>
          <p:spPr>
            <a:xfrm rot="12918560">
              <a:off x="10480578" y="205480"/>
              <a:ext cx="1236035" cy="1120306"/>
            </a:xfrm>
            <a:custGeom>
              <a:avLst/>
              <a:gdLst>
                <a:gd name="connsiteX0" fmla="*/ 572 w 2933077"/>
                <a:gd name="connsiteY0" fmla="*/ 1744747 h 2323523"/>
                <a:gd name="connsiteX1" fmla="*/ 2471629 w 2933077"/>
                <a:gd name="connsiteY1" fmla="*/ 2223718 h 2323523"/>
                <a:gd name="connsiteX2" fmla="*/ 2711114 w 2933077"/>
                <a:gd name="connsiteY2" fmla="*/ 3032 h 2323523"/>
                <a:gd name="connsiteX3" fmla="*/ 572 w 2933077"/>
                <a:gd name="connsiteY3" fmla="*/ 1744747 h 2323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3077" h="2323523">
                  <a:moveTo>
                    <a:pt x="572" y="1744747"/>
                  </a:moveTo>
                  <a:cubicBezTo>
                    <a:pt x="-39342" y="2114861"/>
                    <a:pt x="2019872" y="2514004"/>
                    <a:pt x="2471629" y="2223718"/>
                  </a:cubicBezTo>
                  <a:cubicBezTo>
                    <a:pt x="2923386" y="1933432"/>
                    <a:pt x="3117514" y="81046"/>
                    <a:pt x="2711114" y="3032"/>
                  </a:cubicBezTo>
                  <a:cubicBezTo>
                    <a:pt x="2304714" y="-74982"/>
                    <a:pt x="40486" y="1374633"/>
                    <a:pt x="572" y="1744747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3050027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110">
        <p14:shred/>
      </p:transition>
    </mc:Choice>
    <mc:Fallback xmlns="">
      <p:transition spd="slow" advTm="11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6.66667E-6 C -0.03594 0.00948 -0.11771 0.00462 -0.13906 0.00509 C -0.31475 0.00439 -0.49791 -0.00556 -0.67569 0.00833 C -0.69566 0.01712 -0.73073 0.01643 -0.75121 0.01805 C -0.83923 0.01666 -0.88003 0.01504 -0.96719 0.01643 C -0.98264 0.01944 -0.98559 0.02847 -0.99757 0.03911 C -0.9993 0.04629 -1.00399 0.05208 -1.00729 0.05856 C -1.01059 0.06527 -1.01146 0.07314 -1.01475 0.07985 C -1.01441 0.09235 -1.01423 0.10462 -1.01354 0.11712 C -1.01337 0.12129 -1.01163 0.14097 -1.00972 0.1449 C -1.00798 0.14814 -1.00486 0.1493 -1.00243 0.15138 C -0.98507 0.16689 -0.97673 0.16435 -0.95364 0.16597 C -0.94965 0.16782 -0.94271 0.17407 -0.94271 0.17407 C -0.93923 0.18078 -0.93941 0.18333 -0.9342 0.18865 C -0.93385 0.19073 -0.93368 0.19305 -0.93298 0.19513 C -0.93246 0.19698 -0.93073 0.19814 -0.93055 0.19999 C -0.92951 0.22013 -0.93107 0.21782 -0.93785 0.22939 C -0.94219 0.2368 -0.94323 0.24235 -0.94878 0.24722 C -0.95052 0.25439 -0.95191 0.25948 -0.95607 0.26504 C -0.95868 0.27245 -0.95955 0.28078 -0.96232 0.28772 C -0.96614 0.29768 -0.96823 0.30462 -0.96962 0.3155 C -0.96892 0.34698 -0.97743 0.39097 -0.95 0.40323 C -0.92882 0.42337 -0.89809 0.4074 -0.87205 0.40671 C -0.86753 0.40624 -0.86302 0.40601 -0.8585 0.40509 C -0.85469 0.40439 -0.85399 0.40138 -0.85 0.39999 C -0.84687 0.39884 -0.84357 0.39884 -0.84028 0.39837 C -0.83576 0.39629 -0.83212 0.39374 -0.82812 0.39027 C -0.82239 0.37893 -0.82986 0.39259 -0.82083 0.38055 C -0.81649 0.37476 -0.81423 0.36666 -0.80972 0.3611 C -0.80555 0.35022 -0.80295 0.33564 -0.80121 0.3236 C -0.80017 0.30948 -0.7993 0.29536 -0.79757 0.28147 C -0.79705 0.2581 -0.79809 0.23703 -0.79392 0.21481 C -0.79253 0.19884 -0.79288 0.19814 -0.78663 0.18541 C -0.78559 0.18333 -0.78472 0.17569 -0.7842 0.17407 C -0.78316 0.17129 -0.78229 0.16828 -0.78055 0.16597 C -0.77847 0.16319 -0.77326 0.15948 -0.77326 0.15948 C -0.7691 0.14837 -0.75903 0.14259 -0.75121 0.13657 C -0.74687 0.13333 -0.7434 0.12823 -0.73906 0.12522 C -0.725 0.11573 -0.7066 0.10925 -0.69149 0.10416 C -0.68455 0.0986 -0.68107 0.09837 -0.67326 0.09606 C -0.66354 0.09328 -0.67587 0.09606 -0.66597 0.0912 C -0.66458 0.0905 -0.65347 0.08819 -0.65243 0.08796 C -0.64566 0.08587 -0.63177 0.0831 -0.63177 0.0831 C -0.61111 0.08356 -0.59028 0.08379 -0.56962 0.08472 C -0.55121 0.08564 -0.53229 0.09583 -0.51475 0.10254 C -0.5033 0.11249 -0.49201 0.11643 -0.47934 0.12198 C -0.47778 0.12522 -0.47673 0.12939 -0.47448 0.13171 C -0.47291 0.13333 -0.47031 0.1324 -0.4684 0.13333 C -0.46701 0.13402 -0.4658 0.13541 -0.46475 0.13657 C -0.46198 0.13958 -0.45868 0.14722 -0.45729 0.14976 C -0.45521 0.1537 -0.4533 0.16921 -0.45243 0.17407 C -0.45139 0.17962 -0.44878 0.19027 -0.44878 0.19027 C -0.44635 0.21272 -0.44444 0.23657 -0.45 0.25856 C -0.45208 0.28078 -0.45156 0.28587 -0.46232 0.30254 C -0.4658 0.3081 -0.46788 0.31157 -0.47326 0.31388 C -0.47778 0.3199 -0.48194 0.31828 -0.48663 0.3236 C -0.48923 0.32638 -0.49114 0.33055 -0.49392 0.33333 C -0.49687 0.3361 -0.50764 0.34282 -0.51094 0.3449 C -0.51458 0.35185 -0.51857 0.35208 -0.52448 0.35624 C -0.53767 0.36573 -0.54149 0.36759 -0.55729 0.36921 C -0.5658 0.37476 -0.57482 0.37453 -0.5842 0.37546 C -0.59166 0.3824 -0.58524 0.37777 -0.6 0.38055 C -0.60972 0.3824 -0.61892 0.3861 -0.62812 0.39027 C -0.63316 0.39259 -0.63871 0.3912 -0.64392 0.39189 C -0.6533 0.39282 -0.67205 0.39513 -0.67205 0.39513 C -0.67899 0.39976 -0.68646 0.40046 -0.69392 0.40323 C -0.69687 0.4074 -0.7 0.40833 -0.70364 0.41157 C -0.70868 0.42522 -0.71319 0.43772 -0.71962 0.45046 C -0.72291 0.45717 -0.72378 0.47106 -0.72448 0.47823 C -0.72378 0.49675 -0.72569 0.51064 -0.7184 0.52522 C -0.71649 0.53518 -0.71371 0.54235 -0.70729 0.54814 C -0.70503 0.55717 -0.70382 0.5662 -0.70243 0.57569 C -0.70191 0.57916 -0.69965 0.58194 -0.69878 0.58541 C -0.69913 0.59189 -0.69791 0.60856 -0.70121 0.61805 C -0.7033 0.6243 -0.70486 0.63124 -0.7085 0.63587 C -0.7125 0.64097 -0.71805 0.64328 -0.72205 0.6486 C -0.72743 0.65601 -0.73472 0.66712 -0.74149 0.67175 C -0.7493 0.67708 -0.76007 0.68078 -0.7684 0.6831 C -0.77691 0.68796 -0.78489 0.69073 -0.79392 0.69282 C -0.796 0.69374 -0.79791 0.69513 -0.8 0.69606 C -0.80191 0.69675 -0.80416 0.69675 -0.80607 0.69768 C -0.80989 0.69953 -0.81528 0.70879 -0.81719 0.71064 C -0.82326 0.71597 -0.82864 0.72407 -0.83298 0.73171 C -0.83732 0.73935 -0.83889 0.74791 -0.84392 0.75462 C -0.84548 0.7655 -0.84809 0.77615 -0.85 0.7868 C -0.85069 0.79143 -0.85156 0.7956 -0.85243 0.79999 C -0.85278 0.80231 -0.85364 0.80671 -0.85364 0.80671 C -0.85278 0.85763 -0.85208 0.90856 -0.85121 0.95948 C -0.85087 0.98078 -0.84635 1.00138 -0.84635 1.02291 L -0.63142 1.11805 " pathEditMode="relative" ptsTypes="ffffffffffffffffffffffffffffffffffffffffffffffffffffffffffffffffffffffffffffffffffffffffAA">
                                      <p:cBhvr>
                                        <p:cTn id="6" dur="1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4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6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7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6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2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11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a 30"/>
          <p:cNvGrpSpPr/>
          <p:nvPr/>
        </p:nvGrpSpPr>
        <p:grpSpPr>
          <a:xfrm>
            <a:off x="-31576016" y="174098"/>
            <a:ext cx="40396488" cy="7431366"/>
            <a:chOff x="-31576016" y="174098"/>
            <a:chExt cx="40396488" cy="7431366"/>
          </a:xfrm>
        </p:grpSpPr>
        <p:sp>
          <p:nvSpPr>
            <p:cNvPr id="7" name="Gwiazda 5-ramienna 6"/>
            <p:cNvSpPr/>
            <p:nvPr/>
          </p:nvSpPr>
          <p:spPr>
            <a:xfrm>
              <a:off x="611560" y="765634"/>
              <a:ext cx="936104" cy="814318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" name="Gwiazda 5-ramienna 7"/>
            <p:cNvSpPr/>
            <p:nvPr/>
          </p:nvSpPr>
          <p:spPr>
            <a:xfrm>
              <a:off x="6588224" y="174098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" name="Gwiazda 5-ramienna 8"/>
            <p:cNvSpPr/>
            <p:nvPr/>
          </p:nvSpPr>
          <p:spPr>
            <a:xfrm>
              <a:off x="8316416" y="4653136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" name="Gwiazda 5-ramienna 9"/>
            <p:cNvSpPr/>
            <p:nvPr/>
          </p:nvSpPr>
          <p:spPr>
            <a:xfrm>
              <a:off x="3187544" y="3997343"/>
              <a:ext cx="252028" cy="13361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" name="Gwiazda 5-ramienna 10"/>
            <p:cNvSpPr/>
            <p:nvPr/>
          </p:nvSpPr>
          <p:spPr>
            <a:xfrm>
              <a:off x="251520" y="6165304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2" name="Gwiazda 5-ramienna 11"/>
            <p:cNvSpPr/>
            <p:nvPr/>
          </p:nvSpPr>
          <p:spPr>
            <a:xfrm>
              <a:off x="7668344" y="2072427"/>
              <a:ext cx="252028" cy="227604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" name="Gwiazda 5-ramienna 12"/>
            <p:cNvSpPr/>
            <p:nvPr/>
          </p:nvSpPr>
          <p:spPr>
            <a:xfrm>
              <a:off x="-8243725" y="871627"/>
              <a:ext cx="936104" cy="814318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4" name="Gwiazda 5-ramienna 13"/>
            <p:cNvSpPr/>
            <p:nvPr/>
          </p:nvSpPr>
          <p:spPr>
            <a:xfrm>
              <a:off x="-2267061" y="280091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5" name="Gwiazda 5-ramienna 14"/>
            <p:cNvSpPr/>
            <p:nvPr/>
          </p:nvSpPr>
          <p:spPr>
            <a:xfrm>
              <a:off x="-538869" y="4759129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6" name="Gwiazda 5-ramienna 15"/>
            <p:cNvSpPr/>
            <p:nvPr/>
          </p:nvSpPr>
          <p:spPr>
            <a:xfrm>
              <a:off x="-5667741" y="4074817"/>
              <a:ext cx="252028" cy="162136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7" name="Gwiazda 5-ramienna 16"/>
            <p:cNvSpPr/>
            <p:nvPr/>
          </p:nvSpPr>
          <p:spPr>
            <a:xfrm>
              <a:off x="-8603765" y="6271297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Gwiazda 5-ramienna 17"/>
            <p:cNvSpPr/>
            <p:nvPr/>
          </p:nvSpPr>
          <p:spPr>
            <a:xfrm>
              <a:off x="-1186941" y="2178420"/>
              <a:ext cx="252028" cy="227604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9" name="Gwiazda 5-ramienna 18"/>
            <p:cNvSpPr/>
            <p:nvPr/>
          </p:nvSpPr>
          <p:spPr>
            <a:xfrm>
              <a:off x="-19798752" y="1172793"/>
              <a:ext cx="936104" cy="814318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Gwiazda 5-ramienna 19"/>
            <p:cNvSpPr/>
            <p:nvPr/>
          </p:nvSpPr>
          <p:spPr>
            <a:xfrm>
              <a:off x="-13822088" y="581257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1" name="Gwiazda 5-ramienna 20"/>
            <p:cNvSpPr/>
            <p:nvPr/>
          </p:nvSpPr>
          <p:spPr>
            <a:xfrm>
              <a:off x="-12093896" y="5060295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2" name="Gwiazda 5-ramienna 21"/>
            <p:cNvSpPr/>
            <p:nvPr/>
          </p:nvSpPr>
          <p:spPr>
            <a:xfrm>
              <a:off x="-17222768" y="4375983"/>
              <a:ext cx="252028" cy="162136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3" name="Gwiazda 5-ramienna 22"/>
            <p:cNvSpPr/>
            <p:nvPr/>
          </p:nvSpPr>
          <p:spPr>
            <a:xfrm>
              <a:off x="-20158792" y="6572463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4" name="Gwiazda 5-ramienna 23"/>
            <p:cNvSpPr/>
            <p:nvPr/>
          </p:nvSpPr>
          <p:spPr>
            <a:xfrm>
              <a:off x="-12741968" y="2479586"/>
              <a:ext cx="252028" cy="227604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5" name="Gwiazda 5-ramienna 24"/>
            <p:cNvSpPr/>
            <p:nvPr/>
          </p:nvSpPr>
          <p:spPr>
            <a:xfrm>
              <a:off x="-31215976" y="1750587"/>
              <a:ext cx="936104" cy="814318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6" name="Gwiazda 5-ramienna 25"/>
            <p:cNvSpPr/>
            <p:nvPr/>
          </p:nvSpPr>
          <p:spPr>
            <a:xfrm>
              <a:off x="-25239312" y="1159051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7" name="Gwiazda 5-ramienna 26"/>
            <p:cNvSpPr/>
            <p:nvPr/>
          </p:nvSpPr>
          <p:spPr>
            <a:xfrm>
              <a:off x="-23511120" y="5638089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8" name="Gwiazda 5-ramienna 27"/>
            <p:cNvSpPr/>
            <p:nvPr/>
          </p:nvSpPr>
          <p:spPr>
            <a:xfrm>
              <a:off x="-28639992" y="4953777"/>
              <a:ext cx="252028" cy="162136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9" name="Gwiazda 5-ramienna 28"/>
            <p:cNvSpPr/>
            <p:nvPr/>
          </p:nvSpPr>
          <p:spPr>
            <a:xfrm>
              <a:off x="-31576016" y="7150257"/>
              <a:ext cx="504056" cy="455207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0" name="Gwiazda 5-ramienna 29"/>
            <p:cNvSpPr/>
            <p:nvPr/>
          </p:nvSpPr>
          <p:spPr>
            <a:xfrm>
              <a:off x="-24159192" y="3057380"/>
              <a:ext cx="252028" cy="227604"/>
            </a:xfrm>
            <a:prstGeom prst="star5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4" name="Grupa 3"/>
          <p:cNvGrpSpPr/>
          <p:nvPr/>
        </p:nvGrpSpPr>
        <p:grpSpPr>
          <a:xfrm flipH="1">
            <a:off x="983511" y="2615082"/>
            <a:ext cx="7363658" cy="2719184"/>
            <a:chOff x="9324528" y="205480"/>
            <a:chExt cx="3456384" cy="1276342"/>
          </a:xfrm>
        </p:grpSpPr>
        <p:sp>
          <p:nvSpPr>
            <p:cNvPr id="5" name="Elipsa 4"/>
            <p:cNvSpPr/>
            <p:nvPr/>
          </p:nvSpPr>
          <p:spPr>
            <a:xfrm>
              <a:off x="9324528" y="401702"/>
              <a:ext cx="3456384" cy="1080120"/>
            </a:xfrm>
            <a:prstGeom prst="ellipse">
              <a:avLst/>
            </a:prstGeom>
          </p:spPr>
          <p:style>
            <a:lnRef idx="2">
              <a:schemeClr val="dk1"/>
            </a:lnRef>
            <a:fillRef idx="1002">
              <a:schemeClr val="dk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" name="Dowolny kształt 5"/>
            <p:cNvSpPr/>
            <p:nvPr/>
          </p:nvSpPr>
          <p:spPr>
            <a:xfrm rot="12918560">
              <a:off x="10480578" y="205480"/>
              <a:ext cx="1236035" cy="1120306"/>
            </a:xfrm>
            <a:custGeom>
              <a:avLst/>
              <a:gdLst>
                <a:gd name="connsiteX0" fmla="*/ 572 w 2933077"/>
                <a:gd name="connsiteY0" fmla="*/ 1744747 h 2323523"/>
                <a:gd name="connsiteX1" fmla="*/ 2471629 w 2933077"/>
                <a:gd name="connsiteY1" fmla="*/ 2223718 h 2323523"/>
                <a:gd name="connsiteX2" fmla="*/ 2711114 w 2933077"/>
                <a:gd name="connsiteY2" fmla="*/ 3032 h 2323523"/>
                <a:gd name="connsiteX3" fmla="*/ 572 w 2933077"/>
                <a:gd name="connsiteY3" fmla="*/ 1744747 h 2323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3077" h="2323523">
                  <a:moveTo>
                    <a:pt x="572" y="1744747"/>
                  </a:moveTo>
                  <a:cubicBezTo>
                    <a:pt x="-39342" y="2114861"/>
                    <a:pt x="2019872" y="2514004"/>
                    <a:pt x="2471629" y="2223718"/>
                  </a:cubicBezTo>
                  <a:cubicBezTo>
                    <a:pt x="2923386" y="1933432"/>
                    <a:pt x="3117514" y="81046"/>
                    <a:pt x="2711114" y="3032"/>
                  </a:cubicBezTo>
                  <a:cubicBezTo>
                    <a:pt x="2304714" y="-74982"/>
                    <a:pt x="40486" y="1374633"/>
                    <a:pt x="572" y="1744747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4107100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">
        <p14:ripple/>
      </p:transition>
    </mc:Choice>
    <mc:Fallback xmlns="">
      <p:transition spd="slow" advTm="1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7 L 5.83924 -0.04607 " pathEditMode="relative" rAng="0" ptsTypes="AA">
                                      <p:cBhvr>
                                        <p:cTn id="9" dur="1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962" y="-2315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4700"/>
                                  </p:stCondLst>
                                  <p:childTnLst>
                                    <p:animScale>
                                      <p:cBhvr>
                                        <p:cTn id="11" dur="5600" fill="hold"/>
                                        <p:tgtEl>
                                          <p:spTgt spid="4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rostokąt 4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9" name="Dowolny kształt 28"/>
          <p:cNvSpPr/>
          <p:nvPr/>
        </p:nvSpPr>
        <p:spPr>
          <a:xfrm>
            <a:off x="235053" y="2935315"/>
            <a:ext cx="2652668" cy="4341977"/>
          </a:xfrm>
          <a:custGeom>
            <a:avLst/>
            <a:gdLst>
              <a:gd name="connsiteX0" fmla="*/ 1206876 w 3406149"/>
              <a:gd name="connsiteY0" fmla="*/ 1206500 h 5575300"/>
              <a:gd name="connsiteX1" fmla="*/ 1206876 w 3406149"/>
              <a:gd name="connsiteY1" fmla="*/ 1206500 h 5575300"/>
              <a:gd name="connsiteX2" fmla="*/ 1079876 w 3406149"/>
              <a:gd name="connsiteY2" fmla="*/ 1181100 h 5575300"/>
              <a:gd name="connsiteX3" fmla="*/ 1029076 w 3406149"/>
              <a:gd name="connsiteY3" fmla="*/ 1155700 h 5575300"/>
              <a:gd name="connsiteX4" fmla="*/ 990976 w 3406149"/>
              <a:gd name="connsiteY4" fmla="*/ 1143000 h 5575300"/>
              <a:gd name="connsiteX5" fmla="*/ 902076 w 3406149"/>
              <a:gd name="connsiteY5" fmla="*/ 1092200 h 5575300"/>
              <a:gd name="connsiteX6" fmla="*/ 851276 w 3406149"/>
              <a:gd name="connsiteY6" fmla="*/ 1016000 h 5575300"/>
              <a:gd name="connsiteX7" fmla="*/ 825876 w 3406149"/>
              <a:gd name="connsiteY7" fmla="*/ 977900 h 5575300"/>
              <a:gd name="connsiteX8" fmla="*/ 813176 w 3406149"/>
              <a:gd name="connsiteY8" fmla="*/ 939800 h 5575300"/>
              <a:gd name="connsiteX9" fmla="*/ 800476 w 3406149"/>
              <a:gd name="connsiteY9" fmla="*/ 635000 h 5575300"/>
              <a:gd name="connsiteX10" fmla="*/ 787776 w 3406149"/>
              <a:gd name="connsiteY10" fmla="*/ 596900 h 5575300"/>
              <a:gd name="connsiteX11" fmla="*/ 775076 w 3406149"/>
              <a:gd name="connsiteY11" fmla="*/ 520700 h 5575300"/>
              <a:gd name="connsiteX12" fmla="*/ 736976 w 3406149"/>
              <a:gd name="connsiteY12" fmla="*/ 393700 h 5575300"/>
              <a:gd name="connsiteX13" fmla="*/ 724276 w 3406149"/>
              <a:gd name="connsiteY13" fmla="*/ 355600 h 5575300"/>
              <a:gd name="connsiteX14" fmla="*/ 711576 w 3406149"/>
              <a:gd name="connsiteY14" fmla="*/ 317500 h 5575300"/>
              <a:gd name="connsiteX15" fmla="*/ 698876 w 3406149"/>
              <a:gd name="connsiteY15" fmla="*/ 279400 h 5575300"/>
              <a:gd name="connsiteX16" fmla="*/ 673476 w 3406149"/>
              <a:gd name="connsiteY16" fmla="*/ 241300 h 5575300"/>
              <a:gd name="connsiteX17" fmla="*/ 622676 w 3406149"/>
              <a:gd name="connsiteY17" fmla="*/ 165100 h 5575300"/>
              <a:gd name="connsiteX18" fmla="*/ 546476 w 3406149"/>
              <a:gd name="connsiteY18" fmla="*/ 127000 h 5575300"/>
              <a:gd name="connsiteX19" fmla="*/ 495676 w 3406149"/>
              <a:gd name="connsiteY19" fmla="*/ 101600 h 5575300"/>
              <a:gd name="connsiteX20" fmla="*/ 368676 w 3406149"/>
              <a:gd name="connsiteY20" fmla="*/ 63500 h 5575300"/>
              <a:gd name="connsiteX21" fmla="*/ 330576 w 3406149"/>
              <a:gd name="connsiteY21" fmla="*/ 38100 h 5575300"/>
              <a:gd name="connsiteX22" fmla="*/ 190876 w 3406149"/>
              <a:gd name="connsiteY22" fmla="*/ 12700 h 5575300"/>
              <a:gd name="connsiteX23" fmla="*/ 152776 w 3406149"/>
              <a:gd name="connsiteY23" fmla="*/ 0 h 5575300"/>
              <a:gd name="connsiteX24" fmla="*/ 38476 w 3406149"/>
              <a:gd name="connsiteY24" fmla="*/ 25400 h 5575300"/>
              <a:gd name="connsiteX25" fmla="*/ 376 w 3406149"/>
              <a:gd name="connsiteY25" fmla="*/ 50800 h 5575300"/>
              <a:gd name="connsiteX26" fmla="*/ 25776 w 3406149"/>
              <a:gd name="connsiteY26" fmla="*/ 88900 h 5575300"/>
              <a:gd name="connsiteX27" fmla="*/ 140076 w 3406149"/>
              <a:gd name="connsiteY27" fmla="*/ 139700 h 5575300"/>
              <a:gd name="connsiteX28" fmla="*/ 216276 w 3406149"/>
              <a:gd name="connsiteY28" fmla="*/ 215900 h 5575300"/>
              <a:gd name="connsiteX29" fmla="*/ 267076 w 3406149"/>
              <a:gd name="connsiteY29" fmla="*/ 292100 h 5575300"/>
              <a:gd name="connsiteX30" fmla="*/ 279776 w 3406149"/>
              <a:gd name="connsiteY30" fmla="*/ 330200 h 5575300"/>
              <a:gd name="connsiteX31" fmla="*/ 305176 w 3406149"/>
              <a:gd name="connsiteY31" fmla="*/ 368300 h 5575300"/>
              <a:gd name="connsiteX32" fmla="*/ 343276 w 3406149"/>
              <a:gd name="connsiteY32" fmla="*/ 444500 h 5575300"/>
              <a:gd name="connsiteX33" fmla="*/ 368676 w 3406149"/>
              <a:gd name="connsiteY33" fmla="*/ 533400 h 5575300"/>
              <a:gd name="connsiteX34" fmla="*/ 394076 w 3406149"/>
              <a:gd name="connsiteY34" fmla="*/ 571500 h 5575300"/>
              <a:gd name="connsiteX35" fmla="*/ 432176 w 3406149"/>
              <a:gd name="connsiteY35" fmla="*/ 723900 h 5575300"/>
              <a:gd name="connsiteX36" fmla="*/ 444876 w 3406149"/>
              <a:gd name="connsiteY36" fmla="*/ 762000 h 5575300"/>
              <a:gd name="connsiteX37" fmla="*/ 457576 w 3406149"/>
              <a:gd name="connsiteY37" fmla="*/ 863600 h 5575300"/>
              <a:gd name="connsiteX38" fmla="*/ 482976 w 3406149"/>
              <a:gd name="connsiteY38" fmla="*/ 1028700 h 5575300"/>
              <a:gd name="connsiteX39" fmla="*/ 508376 w 3406149"/>
              <a:gd name="connsiteY39" fmla="*/ 1219200 h 5575300"/>
              <a:gd name="connsiteX40" fmla="*/ 521076 w 3406149"/>
              <a:gd name="connsiteY40" fmla="*/ 1600200 h 5575300"/>
              <a:gd name="connsiteX41" fmla="*/ 533776 w 3406149"/>
              <a:gd name="connsiteY41" fmla="*/ 1663700 h 5575300"/>
              <a:gd name="connsiteX42" fmla="*/ 546476 w 3406149"/>
              <a:gd name="connsiteY42" fmla="*/ 1739900 h 5575300"/>
              <a:gd name="connsiteX43" fmla="*/ 559176 w 3406149"/>
              <a:gd name="connsiteY43" fmla="*/ 1854200 h 5575300"/>
              <a:gd name="connsiteX44" fmla="*/ 571876 w 3406149"/>
              <a:gd name="connsiteY44" fmla="*/ 1955800 h 5575300"/>
              <a:gd name="connsiteX45" fmla="*/ 559176 w 3406149"/>
              <a:gd name="connsiteY45" fmla="*/ 2882900 h 5575300"/>
              <a:gd name="connsiteX46" fmla="*/ 546476 w 3406149"/>
              <a:gd name="connsiteY46" fmla="*/ 2971800 h 5575300"/>
              <a:gd name="connsiteX47" fmla="*/ 533776 w 3406149"/>
              <a:gd name="connsiteY47" fmla="*/ 3162300 h 5575300"/>
              <a:gd name="connsiteX48" fmla="*/ 521076 w 3406149"/>
              <a:gd name="connsiteY48" fmla="*/ 3225800 h 5575300"/>
              <a:gd name="connsiteX49" fmla="*/ 508376 w 3406149"/>
              <a:gd name="connsiteY49" fmla="*/ 3302000 h 5575300"/>
              <a:gd name="connsiteX50" fmla="*/ 470276 w 3406149"/>
              <a:gd name="connsiteY50" fmla="*/ 3606800 h 5575300"/>
              <a:gd name="connsiteX51" fmla="*/ 444876 w 3406149"/>
              <a:gd name="connsiteY51" fmla="*/ 3746500 h 5575300"/>
              <a:gd name="connsiteX52" fmla="*/ 432176 w 3406149"/>
              <a:gd name="connsiteY52" fmla="*/ 3975100 h 5575300"/>
              <a:gd name="connsiteX53" fmla="*/ 419476 w 3406149"/>
              <a:gd name="connsiteY53" fmla="*/ 4025900 h 5575300"/>
              <a:gd name="connsiteX54" fmla="*/ 406776 w 3406149"/>
              <a:gd name="connsiteY54" fmla="*/ 4191000 h 5575300"/>
              <a:gd name="connsiteX55" fmla="*/ 394076 w 3406149"/>
              <a:gd name="connsiteY55" fmla="*/ 4229100 h 5575300"/>
              <a:gd name="connsiteX56" fmla="*/ 381376 w 3406149"/>
              <a:gd name="connsiteY56" fmla="*/ 4292600 h 5575300"/>
              <a:gd name="connsiteX57" fmla="*/ 368676 w 3406149"/>
              <a:gd name="connsiteY57" fmla="*/ 4432300 h 5575300"/>
              <a:gd name="connsiteX58" fmla="*/ 355976 w 3406149"/>
              <a:gd name="connsiteY58" fmla="*/ 4495800 h 5575300"/>
              <a:gd name="connsiteX59" fmla="*/ 330576 w 3406149"/>
              <a:gd name="connsiteY59" fmla="*/ 4686300 h 5575300"/>
              <a:gd name="connsiteX60" fmla="*/ 317876 w 3406149"/>
              <a:gd name="connsiteY60" fmla="*/ 4838700 h 5575300"/>
              <a:gd name="connsiteX61" fmla="*/ 305176 w 3406149"/>
              <a:gd name="connsiteY61" fmla="*/ 4914900 h 5575300"/>
              <a:gd name="connsiteX62" fmla="*/ 292476 w 3406149"/>
              <a:gd name="connsiteY62" fmla="*/ 5232400 h 5575300"/>
              <a:gd name="connsiteX63" fmla="*/ 305176 w 3406149"/>
              <a:gd name="connsiteY63" fmla="*/ 5422900 h 5575300"/>
              <a:gd name="connsiteX64" fmla="*/ 419476 w 3406149"/>
              <a:gd name="connsiteY64" fmla="*/ 5435600 h 5575300"/>
              <a:gd name="connsiteX65" fmla="*/ 470276 w 3406149"/>
              <a:gd name="connsiteY65" fmla="*/ 5448300 h 5575300"/>
              <a:gd name="connsiteX66" fmla="*/ 800476 w 3406149"/>
              <a:gd name="connsiteY66" fmla="*/ 5473700 h 5575300"/>
              <a:gd name="connsiteX67" fmla="*/ 876676 w 3406149"/>
              <a:gd name="connsiteY67" fmla="*/ 5486400 h 5575300"/>
              <a:gd name="connsiteX68" fmla="*/ 1067176 w 3406149"/>
              <a:gd name="connsiteY68" fmla="*/ 5511800 h 5575300"/>
              <a:gd name="connsiteX69" fmla="*/ 1359276 w 3406149"/>
              <a:gd name="connsiteY69" fmla="*/ 5537200 h 5575300"/>
              <a:gd name="connsiteX70" fmla="*/ 1498976 w 3406149"/>
              <a:gd name="connsiteY70" fmla="*/ 5549900 h 5575300"/>
              <a:gd name="connsiteX71" fmla="*/ 1803776 w 3406149"/>
              <a:gd name="connsiteY71" fmla="*/ 5575300 h 5575300"/>
              <a:gd name="connsiteX72" fmla="*/ 2045076 w 3406149"/>
              <a:gd name="connsiteY72" fmla="*/ 5562600 h 5575300"/>
              <a:gd name="connsiteX73" fmla="*/ 2108576 w 3406149"/>
              <a:gd name="connsiteY73" fmla="*/ 5549900 h 5575300"/>
              <a:gd name="connsiteX74" fmla="*/ 2311776 w 3406149"/>
              <a:gd name="connsiteY74" fmla="*/ 5524500 h 5575300"/>
              <a:gd name="connsiteX75" fmla="*/ 2387976 w 3406149"/>
              <a:gd name="connsiteY75" fmla="*/ 5499100 h 5575300"/>
              <a:gd name="connsiteX76" fmla="*/ 2426076 w 3406149"/>
              <a:gd name="connsiteY76" fmla="*/ 5486400 h 5575300"/>
              <a:gd name="connsiteX77" fmla="*/ 2514976 w 3406149"/>
              <a:gd name="connsiteY77" fmla="*/ 5461000 h 5575300"/>
              <a:gd name="connsiteX78" fmla="*/ 2565776 w 3406149"/>
              <a:gd name="connsiteY78" fmla="*/ 5435600 h 5575300"/>
              <a:gd name="connsiteX79" fmla="*/ 2629276 w 3406149"/>
              <a:gd name="connsiteY79" fmla="*/ 5422900 h 5575300"/>
              <a:gd name="connsiteX80" fmla="*/ 2667376 w 3406149"/>
              <a:gd name="connsiteY80" fmla="*/ 5410200 h 5575300"/>
              <a:gd name="connsiteX81" fmla="*/ 2629276 w 3406149"/>
              <a:gd name="connsiteY81" fmla="*/ 5003800 h 5575300"/>
              <a:gd name="connsiteX82" fmla="*/ 2616576 w 3406149"/>
              <a:gd name="connsiteY82" fmla="*/ 4965700 h 5575300"/>
              <a:gd name="connsiteX83" fmla="*/ 2591176 w 3406149"/>
              <a:gd name="connsiteY83" fmla="*/ 4927600 h 5575300"/>
              <a:gd name="connsiteX84" fmla="*/ 2578476 w 3406149"/>
              <a:gd name="connsiteY84" fmla="*/ 4495800 h 5575300"/>
              <a:gd name="connsiteX85" fmla="*/ 2565776 w 3406149"/>
              <a:gd name="connsiteY85" fmla="*/ 4368800 h 5575300"/>
              <a:gd name="connsiteX86" fmla="*/ 2553076 w 3406149"/>
              <a:gd name="connsiteY86" fmla="*/ 3810000 h 5575300"/>
              <a:gd name="connsiteX87" fmla="*/ 2540376 w 3406149"/>
              <a:gd name="connsiteY87" fmla="*/ 3695700 h 5575300"/>
              <a:gd name="connsiteX88" fmla="*/ 2514976 w 3406149"/>
              <a:gd name="connsiteY88" fmla="*/ 3568700 h 5575300"/>
              <a:gd name="connsiteX89" fmla="*/ 2489576 w 3406149"/>
              <a:gd name="connsiteY89" fmla="*/ 3403600 h 5575300"/>
              <a:gd name="connsiteX90" fmla="*/ 2476876 w 3406149"/>
              <a:gd name="connsiteY90" fmla="*/ 3314700 h 5575300"/>
              <a:gd name="connsiteX91" fmla="*/ 2451476 w 3406149"/>
              <a:gd name="connsiteY91" fmla="*/ 3162300 h 5575300"/>
              <a:gd name="connsiteX92" fmla="*/ 2426076 w 3406149"/>
              <a:gd name="connsiteY92" fmla="*/ 2959100 h 5575300"/>
              <a:gd name="connsiteX93" fmla="*/ 2413376 w 3406149"/>
              <a:gd name="connsiteY93" fmla="*/ 2895600 h 5575300"/>
              <a:gd name="connsiteX94" fmla="*/ 2400676 w 3406149"/>
              <a:gd name="connsiteY94" fmla="*/ 2768600 h 5575300"/>
              <a:gd name="connsiteX95" fmla="*/ 2387976 w 3406149"/>
              <a:gd name="connsiteY95" fmla="*/ 2679700 h 5575300"/>
              <a:gd name="connsiteX96" fmla="*/ 2400676 w 3406149"/>
              <a:gd name="connsiteY96" fmla="*/ 2159000 h 5575300"/>
              <a:gd name="connsiteX97" fmla="*/ 2426076 w 3406149"/>
              <a:gd name="connsiteY97" fmla="*/ 1930400 h 5575300"/>
              <a:gd name="connsiteX98" fmla="*/ 2451476 w 3406149"/>
              <a:gd name="connsiteY98" fmla="*/ 1816100 h 5575300"/>
              <a:gd name="connsiteX99" fmla="*/ 2464176 w 3406149"/>
              <a:gd name="connsiteY99" fmla="*/ 1701800 h 5575300"/>
              <a:gd name="connsiteX100" fmla="*/ 2476876 w 3406149"/>
              <a:gd name="connsiteY100" fmla="*/ 1663700 h 5575300"/>
              <a:gd name="connsiteX101" fmla="*/ 2489576 w 3406149"/>
              <a:gd name="connsiteY101" fmla="*/ 1562100 h 5575300"/>
              <a:gd name="connsiteX102" fmla="*/ 2514976 w 3406149"/>
              <a:gd name="connsiteY102" fmla="*/ 1473200 h 5575300"/>
              <a:gd name="connsiteX103" fmla="*/ 2540376 w 3406149"/>
              <a:gd name="connsiteY103" fmla="*/ 1282700 h 5575300"/>
              <a:gd name="connsiteX104" fmla="*/ 2591176 w 3406149"/>
              <a:gd name="connsiteY104" fmla="*/ 1104900 h 5575300"/>
              <a:gd name="connsiteX105" fmla="*/ 2629276 w 3406149"/>
              <a:gd name="connsiteY105" fmla="*/ 876300 h 5575300"/>
              <a:gd name="connsiteX106" fmla="*/ 2654676 w 3406149"/>
              <a:gd name="connsiteY106" fmla="*/ 787400 h 5575300"/>
              <a:gd name="connsiteX107" fmla="*/ 2680076 w 3406149"/>
              <a:gd name="connsiteY107" fmla="*/ 736600 h 5575300"/>
              <a:gd name="connsiteX108" fmla="*/ 2692776 w 3406149"/>
              <a:gd name="connsiteY108" fmla="*/ 698500 h 5575300"/>
              <a:gd name="connsiteX109" fmla="*/ 2718176 w 3406149"/>
              <a:gd name="connsiteY109" fmla="*/ 647700 h 5575300"/>
              <a:gd name="connsiteX110" fmla="*/ 2756276 w 3406149"/>
              <a:gd name="connsiteY110" fmla="*/ 571500 h 5575300"/>
              <a:gd name="connsiteX111" fmla="*/ 2794376 w 3406149"/>
              <a:gd name="connsiteY111" fmla="*/ 546100 h 5575300"/>
              <a:gd name="connsiteX112" fmla="*/ 2807076 w 3406149"/>
              <a:gd name="connsiteY112" fmla="*/ 508000 h 5575300"/>
              <a:gd name="connsiteX113" fmla="*/ 2934076 w 3406149"/>
              <a:gd name="connsiteY113" fmla="*/ 444500 h 5575300"/>
              <a:gd name="connsiteX114" fmla="*/ 3010276 w 3406149"/>
              <a:gd name="connsiteY114" fmla="*/ 393700 h 5575300"/>
              <a:gd name="connsiteX115" fmla="*/ 3086476 w 3406149"/>
              <a:gd name="connsiteY115" fmla="*/ 330200 h 5575300"/>
              <a:gd name="connsiteX116" fmla="*/ 3213476 w 3406149"/>
              <a:gd name="connsiteY116" fmla="*/ 292100 h 5575300"/>
              <a:gd name="connsiteX117" fmla="*/ 3264276 w 3406149"/>
              <a:gd name="connsiteY117" fmla="*/ 266700 h 5575300"/>
              <a:gd name="connsiteX118" fmla="*/ 3391276 w 3406149"/>
              <a:gd name="connsiteY118" fmla="*/ 228600 h 5575300"/>
              <a:gd name="connsiteX119" fmla="*/ 3403976 w 3406149"/>
              <a:gd name="connsiteY119" fmla="*/ 190500 h 5575300"/>
              <a:gd name="connsiteX120" fmla="*/ 3353176 w 3406149"/>
              <a:gd name="connsiteY120" fmla="*/ 177800 h 5575300"/>
              <a:gd name="connsiteX121" fmla="*/ 3315076 w 3406149"/>
              <a:gd name="connsiteY121" fmla="*/ 165100 h 5575300"/>
              <a:gd name="connsiteX122" fmla="*/ 3264276 w 3406149"/>
              <a:gd name="connsiteY122" fmla="*/ 152400 h 5575300"/>
              <a:gd name="connsiteX123" fmla="*/ 3137276 w 3406149"/>
              <a:gd name="connsiteY123" fmla="*/ 114300 h 5575300"/>
              <a:gd name="connsiteX124" fmla="*/ 2870576 w 3406149"/>
              <a:gd name="connsiteY124" fmla="*/ 127000 h 5575300"/>
              <a:gd name="connsiteX125" fmla="*/ 2807076 w 3406149"/>
              <a:gd name="connsiteY125" fmla="*/ 165100 h 5575300"/>
              <a:gd name="connsiteX126" fmla="*/ 2692776 w 3406149"/>
              <a:gd name="connsiteY126" fmla="*/ 254000 h 5575300"/>
              <a:gd name="connsiteX127" fmla="*/ 2629276 w 3406149"/>
              <a:gd name="connsiteY127" fmla="*/ 330200 h 5575300"/>
              <a:gd name="connsiteX128" fmla="*/ 2603876 w 3406149"/>
              <a:gd name="connsiteY128" fmla="*/ 368300 h 5575300"/>
              <a:gd name="connsiteX129" fmla="*/ 2540376 w 3406149"/>
              <a:gd name="connsiteY129" fmla="*/ 444500 h 5575300"/>
              <a:gd name="connsiteX130" fmla="*/ 2502276 w 3406149"/>
              <a:gd name="connsiteY130" fmla="*/ 520700 h 5575300"/>
              <a:gd name="connsiteX131" fmla="*/ 2426076 w 3406149"/>
              <a:gd name="connsiteY131" fmla="*/ 596900 h 5575300"/>
              <a:gd name="connsiteX132" fmla="*/ 2387976 w 3406149"/>
              <a:gd name="connsiteY132" fmla="*/ 673100 h 5575300"/>
              <a:gd name="connsiteX133" fmla="*/ 2362576 w 3406149"/>
              <a:gd name="connsiteY133" fmla="*/ 723900 h 5575300"/>
              <a:gd name="connsiteX134" fmla="*/ 2349876 w 3406149"/>
              <a:gd name="connsiteY134" fmla="*/ 762000 h 5575300"/>
              <a:gd name="connsiteX135" fmla="*/ 2311776 w 3406149"/>
              <a:gd name="connsiteY135" fmla="*/ 800100 h 5575300"/>
              <a:gd name="connsiteX136" fmla="*/ 2248276 w 3406149"/>
              <a:gd name="connsiteY136" fmla="*/ 914400 h 5575300"/>
              <a:gd name="connsiteX137" fmla="*/ 2222876 w 3406149"/>
              <a:gd name="connsiteY137" fmla="*/ 952500 h 5575300"/>
              <a:gd name="connsiteX138" fmla="*/ 2210176 w 3406149"/>
              <a:gd name="connsiteY138" fmla="*/ 990600 h 5575300"/>
              <a:gd name="connsiteX139" fmla="*/ 2133976 w 3406149"/>
              <a:gd name="connsiteY139" fmla="*/ 1092200 h 5575300"/>
              <a:gd name="connsiteX140" fmla="*/ 2045076 w 3406149"/>
              <a:gd name="connsiteY140" fmla="*/ 1181100 h 5575300"/>
              <a:gd name="connsiteX141" fmla="*/ 2006976 w 3406149"/>
              <a:gd name="connsiteY141" fmla="*/ 1193800 h 5575300"/>
              <a:gd name="connsiteX142" fmla="*/ 1956176 w 3406149"/>
              <a:gd name="connsiteY142" fmla="*/ 1219200 h 5575300"/>
              <a:gd name="connsiteX143" fmla="*/ 1740276 w 3406149"/>
              <a:gd name="connsiteY143" fmla="*/ 1244600 h 5575300"/>
              <a:gd name="connsiteX144" fmla="*/ 1257676 w 3406149"/>
              <a:gd name="connsiteY144" fmla="*/ 1231900 h 5575300"/>
              <a:gd name="connsiteX145" fmla="*/ 1206876 w 3406149"/>
              <a:gd name="connsiteY145" fmla="*/ 1206500 h 557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3406149" h="5575300">
                <a:moveTo>
                  <a:pt x="1206876" y="1206500"/>
                </a:moveTo>
                <a:lnTo>
                  <a:pt x="1206876" y="1206500"/>
                </a:lnTo>
                <a:cubicBezTo>
                  <a:pt x="1164543" y="1198033"/>
                  <a:pt x="1121387" y="1192960"/>
                  <a:pt x="1079876" y="1181100"/>
                </a:cubicBezTo>
                <a:cubicBezTo>
                  <a:pt x="1061672" y="1175899"/>
                  <a:pt x="1046477" y="1163158"/>
                  <a:pt x="1029076" y="1155700"/>
                </a:cubicBezTo>
                <a:cubicBezTo>
                  <a:pt x="1016771" y="1150427"/>
                  <a:pt x="1003281" y="1148273"/>
                  <a:pt x="990976" y="1143000"/>
                </a:cubicBezTo>
                <a:cubicBezTo>
                  <a:pt x="945860" y="1123664"/>
                  <a:pt x="940340" y="1117709"/>
                  <a:pt x="902076" y="1092200"/>
                </a:cubicBezTo>
                <a:lnTo>
                  <a:pt x="851276" y="1016000"/>
                </a:lnTo>
                <a:cubicBezTo>
                  <a:pt x="842809" y="1003300"/>
                  <a:pt x="830703" y="992380"/>
                  <a:pt x="825876" y="977900"/>
                </a:cubicBezTo>
                <a:lnTo>
                  <a:pt x="813176" y="939800"/>
                </a:lnTo>
                <a:cubicBezTo>
                  <a:pt x="808943" y="838200"/>
                  <a:pt x="807988" y="736410"/>
                  <a:pt x="800476" y="635000"/>
                </a:cubicBezTo>
                <a:cubicBezTo>
                  <a:pt x="799487" y="621650"/>
                  <a:pt x="790680" y="609968"/>
                  <a:pt x="787776" y="596900"/>
                </a:cubicBezTo>
                <a:cubicBezTo>
                  <a:pt x="782190" y="571763"/>
                  <a:pt x="780126" y="545950"/>
                  <a:pt x="775076" y="520700"/>
                </a:cubicBezTo>
                <a:cubicBezTo>
                  <a:pt x="765479" y="472716"/>
                  <a:pt x="753175" y="442296"/>
                  <a:pt x="736976" y="393700"/>
                </a:cubicBezTo>
                <a:lnTo>
                  <a:pt x="724276" y="355600"/>
                </a:lnTo>
                <a:lnTo>
                  <a:pt x="711576" y="317500"/>
                </a:lnTo>
                <a:cubicBezTo>
                  <a:pt x="707343" y="304800"/>
                  <a:pt x="706302" y="290539"/>
                  <a:pt x="698876" y="279400"/>
                </a:cubicBezTo>
                <a:cubicBezTo>
                  <a:pt x="690409" y="266700"/>
                  <a:pt x="680302" y="254952"/>
                  <a:pt x="673476" y="241300"/>
                </a:cubicBezTo>
                <a:cubicBezTo>
                  <a:pt x="644407" y="183162"/>
                  <a:pt x="684583" y="216689"/>
                  <a:pt x="622676" y="165100"/>
                </a:cubicBezTo>
                <a:cubicBezTo>
                  <a:pt x="579606" y="129208"/>
                  <a:pt x="593646" y="147216"/>
                  <a:pt x="546476" y="127000"/>
                </a:cubicBezTo>
                <a:cubicBezTo>
                  <a:pt x="529075" y="119542"/>
                  <a:pt x="513254" y="108631"/>
                  <a:pt x="495676" y="101600"/>
                </a:cubicBezTo>
                <a:cubicBezTo>
                  <a:pt x="444143" y="80987"/>
                  <a:pt x="418574" y="75975"/>
                  <a:pt x="368676" y="63500"/>
                </a:cubicBezTo>
                <a:cubicBezTo>
                  <a:pt x="355976" y="55033"/>
                  <a:pt x="344228" y="44926"/>
                  <a:pt x="330576" y="38100"/>
                </a:cubicBezTo>
                <a:cubicBezTo>
                  <a:pt x="291421" y="18523"/>
                  <a:pt x="225899" y="17078"/>
                  <a:pt x="190876" y="12700"/>
                </a:cubicBezTo>
                <a:cubicBezTo>
                  <a:pt x="178176" y="8467"/>
                  <a:pt x="166163" y="0"/>
                  <a:pt x="152776" y="0"/>
                </a:cubicBezTo>
                <a:cubicBezTo>
                  <a:pt x="136653" y="0"/>
                  <a:pt x="58068" y="20502"/>
                  <a:pt x="38476" y="25400"/>
                </a:cubicBezTo>
                <a:cubicBezTo>
                  <a:pt x="25776" y="33867"/>
                  <a:pt x="3369" y="35833"/>
                  <a:pt x="376" y="50800"/>
                </a:cubicBezTo>
                <a:cubicBezTo>
                  <a:pt x="-2617" y="65767"/>
                  <a:pt x="12833" y="80810"/>
                  <a:pt x="25776" y="88900"/>
                </a:cubicBezTo>
                <a:cubicBezTo>
                  <a:pt x="127495" y="152475"/>
                  <a:pt x="73405" y="80437"/>
                  <a:pt x="140076" y="139700"/>
                </a:cubicBezTo>
                <a:cubicBezTo>
                  <a:pt x="166924" y="163565"/>
                  <a:pt x="216276" y="215900"/>
                  <a:pt x="216276" y="215900"/>
                </a:cubicBezTo>
                <a:cubicBezTo>
                  <a:pt x="246473" y="306492"/>
                  <a:pt x="203655" y="196968"/>
                  <a:pt x="267076" y="292100"/>
                </a:cubicBezTo>
                <a:cubicBezTo>
                  <a:pt x="274502" y="303239"/>
                  <a:pt x="273789" y="318226"/>
                  <a:pt x="279776" y="330200"/>
                </a:cubicBezTo>
                <a:cubicBezTo>
                  <a:pt x="286602" y="343852"/>
                  <a:pt x="298350" y="354648"/>
                  <a:pt x="305176" y="368300"/>
                </a:cubicBezTo>
                <a:cubicBezTo>
                  <a:pt x="357756" y="473460"/>
                  <a:pt x="270483" y="335311"/>
                  <a:pt x="343276" y="444500"/>
                </a:cubicBezTo>
                <a:cubicBezTo>
                  <a:pt x="347345" y="460776"/>
                  <a:pt x="359566" y="515180"/>
                  <a:pt x="368676" y="533400"/>
                </a:cubicBezTo>
                <a:cubicBezTo>
                  <a:pt x="375502" y="547052"/>
                  <a:pt x="387877" y="557552"/>
                  <a:pt x="394076" y="571500"/>
                </a:cubicBezTo>
                <a:cubicBezTo>
                  <a:pt x="428292" y="648487"/>
                  <a:pt x="414427" y="644029"/>
                  <a:pt x="432176" y="723900"/>
                </a:cubicBezTo>
                <a:cubicBezTo>
                  <a:pt x="435080" y="736968"/>
                  <a:pt x="440643" y="749300"/>
                  <a:pt x="444876" y="762000"/>
                </a:cubicBezTo>
                <a:cubicBezTo>
                  <a:pt x="449109" y="795867"/>
                  <a:pt x="452386" y="829867"/>
                  <a:pt x="457576" y="863600"/>
                </a:cubicBezTo>
                <a:cubicBezTo>
                  <a:pt x="481803" y="1021079"/>
                  <a:pt x="459955" y="810004"/>
                  <a:pt x="482976" y="1028700"/>
                </a:cubicBezTo>
                <a:cubicBezTo>
                  <a:pt x="501151" y="1201361"/>
                  <a:pt x="482882" y="1117222"/>
                  <a:pt x="508376" y="1219200"/>
                </a:cubicBezTo>
                <a:cubicBezTo>
                  <a:pt x="512609" y="1346200"/>
                  <a:pt x="513827" y="1473336"/>
                  <a:pt x="521076" y="1600200"/>
                </a:cubicBezTo>
                <a:cubicBezTo>
                  <a:pt x="522307" y="1621751"/>
                  <a:pt x="529915" y="1642462"/>
                  <a:pt x="533776" y="1663700"/>
                </a:cubicBezTo>
                <a:cubicBezTo>
                  <a:pt x="538382" y="1689035"/>
                  <a:pt x="543073" y="1714376"/>
                  <a:pt x="546476" y="1739900"/>
                </a:cubicBezTo>
                <a:cubicBezTo>
                  <a:pt x="551542" y="1777898"/>
                  <a:pt x="554697" y="1816128"/>
                  <a:pt x="559176" y="1854200"/>
                </a:cubicBezTo>
                <a:cubicBezTo>
                  <a:pt x="563164" y="1888096"/>
                  <a:pt x="567643" y="1921933"/>
                  <a:pt x="571876" y="1955800"/>
                </a:cubicBezTo>
                <a:cubicBezTo>
                  <a:pt x="567643" y="2264833"/>
                  <a:pt x="566900" y="2573934"/>
                  <a:pt x="559176" y="2882900"/>
                </a:cubicBezTo>
                <a:cubicBezTo>
                  <a:pt x="558428" y="2912825"/>
                  <a:pt x="549186" y="2941989"/>
                  <a:pt x="546476" y="2971800"/>
                </a:cubicBezTo>
                <a:cubicBezTo>
                  <a:pt x="540714" y="3035180"/>
                  <a:pt x="540109" y="3098975"/>
                  <a:pt x="533776" y="3162300"/>
                </a:cubicBezTo>
                <a:cubicBezTo>
                  <a:pt x="531628" y="3183779"/>
                  <a:pt x="524937" y="3204562"/>
                  <a:pt x="521076" y="3225800"/>
                </a:cubicBezTo>
                <a:cubicBezTo>
                  <a:pt x="516470" y="3251135"/>
                  <a:pt x="511570" y="3276448"/>
                  <a:pt x="508376" y="3302000"/>
                </a:cubicBezTo>
                <a:cubicBezTo>
                  <a:pt x="497135" y="3391931"/>
                  <a:pt x="491257" y="3522875"/>
                  <a:pt x="470276" y="3606800"/>
                </a:cubicBezTo>
                <a:cubicBezTo>
                  <a:pt x="450316" y="3686640"/>
                  <a:pt x="460044" y="3640321"/>
                  <a:pt x="444876" y="3746500"/>
                </a:cubicBezTo>
                <a:cubicBezTo>
                  <a:pt x="440643" y="3822700"/>
                  <a:pt x="439085" y="3899096"/>
                  <a:pt x="432176" y="3975100"/>
                </a:cubicBezTo>
                <a:cubicBezTo>
                  <a:pt x="430596" y="3992483"/>
                  <a:pt x="421515" y="4008565"/>
                  <a:pt x="419476" y="4025900"/>
                </a:cubicBezTo>
                <a:cubicBezTo>
                  <a:pt x="413027" y="4080718"/>
                  <a:pt x="413622" y="4136230"/>
                  <a:pt x="406776" y="4191000"/>
                </a:cubicBezTo>
                <a:cubicBezTo>
                  <a:pt x="405116" y="4204284"/>
                  <a:pt x="397323" y="4216113"/>
                  <a:pt x="394076" y="4229100"/>
                </a:cubicBezTo>
                <a:cubicBezTo>
                  <a:pt x="388841" y="4250041"/>
                  <a:pt x="385609" y="4271433"/>
                  <a:pt x="381376" y="4292600"/>
                </a:cubicBezTo>
                <a:cubicBezTo>
                  <a:pt x="377143" y="4339167"/>
                  <a:pt x="374476" y="4385902"/>
                  <a:pt x="368676" y="4432300"/>
                </a:cubicBezTo>
                <a:cubicBezTo>
                  <a:pt x="365999" y="4453719"/>
                  <a:pt x="358829" y="4474404"/>
                  <a:pt x="355976" y="4495800"/>
                </a:cubicBezTo>
                <a:cubicBezTo>
                  <a:pt x="326280" y="4718518"/>
                  <a:pt x="359153" y="4543415"/>
                  <a:pt x="330576" y="4686300"/>
                </a:cubicBezTo>
                <a:cubicBezTo>
                  <a:pt x="326343" y="4737100"/>
                  <a:pt x="323505" y="4788036"/>
                  <a:pt x="317876" y="4838700"/>
                </a:cubicBezTo>
                <a:cubicBezTo>
                  <a:pt x="315032" y="4864293"/>
                  <a:pt x="306834" y="4889203"/>
                  <a:pt x="305176" y="4914900"/>
                </a:cubicBezTo>
                <a:cubicBezTo>
                  <a:pt x="298357" y="5020598"/>
                  <a:pt x="296709" y="5126567"/>
                  <a:pt x="292476" y="5232400"/>
                </a:cubicBezTo>
                <a:cubicBezTo>
                  <a:pt x="296709" y="5295900"/>
                  <a:pt x="271446" y="5368933"/>
                  <a:pt x="305176" y="5422900"/>
                </a:cubicBezTo>
                <a:cubicBezTo>
                  <a:pt x="325493" y="5455408"/>
                  <a:pt x="381587" y="5429771"/>
                  <a:pt x="419476" y="5435600"/>
                </a:cubicBezTo>
                <a:cubicBezTo>
                  <a:pt x="436728" y="5438254"/>
                  <a:pt x="452975" y="5445993"/>
                  <a:pt x="470276" y="5448300"/>
                </a:cubicBezTo>
                <a:cubicBezTo>
                  <a:pt x="544123" y="5458146"/>
                  <a:pt x="739213" y="5469616"/>
                  <a:pt x="800476" y="5473700"/>
                </a:cubicBezTo>
                <a:lnTo>
                  <a:pt x="876676" y="5486400"/>
                </a:lnTo>
                <a:cubicBezTo>
                  <a:pt x="930388" y="5494663"/>
                  <a:pt x="1014517" y="5505949"/>
                  <a:pt x="1067176" y="5511800"/>
                </a:cubicBezTo>
                <a:cubicBezTo>
                  <a:pt x="1213242" y="5528030"/>
                  <a:pt x="1198276" y="5523783"/>
                  <a:pt x="1359276" y="5537200"/>
                </a:cubicBezTo>
                <a:lnTo>
                  <a:pt x="1498976" y="5549900"/>
                </a:lnTo>
                <a:cubicBezTo>
                  <a:pt x="1796350" y="5572775"/>
                  <a:pt x="1584888" y="5550979"/>
                  <a:pt x="1803776" y="5575300"/>
                </a:cubicBezTo>
                <a:cubicBezTo>
                  <a:pt x="1884209" y="5571067"/>
                  <a:pt x="1964810" y="5569289"/>
                  <a:pt x="2045076" y="5562600"/>
                </a:cubicBezTo>
                <a:cubicBezTo>
                  <a:pt x="2066587" y="5560807"/>
                  <a:pt x="2087180" y="5552753"/>
                  <a:pt x="2108576" y="5549900"/>
                </a:cubicBezTo>
                <a:cubicBezTo>
                  <a:pt x="2165354" y="5542330"/>
                  <a:pt x="2251621" y="5539539"/>
                  <a:pt x="2311776" y="5524500"/>
                </a:cubicBezTo>
                <a:cubicBezTo>
                  <a:pt x="2337751" y="5518006"/>
                  <a:pt x="2362576" y="5507567"/>
                  <a:pt x="2387976" y="5499100"/>
                </a:cubicBezTo>
                <a:cubicBezTo>
                  <a:pt x="2400676" y="5494867"/>
                  <a:pt x="2413089" y="5489647"/>
                  <a:pt x="2426076" y="5486400"/>
                </a:cubicBezTo>
                <a:cubicBezTo>
                  <a:pt x="2451855" y="5479955"/>
                  <a:pt x="2489469" y="5471932"/>
                  <a:pt x="2514976" y="5461000"/>
                </a:cubicBezTo>
                <a:cubicBezTo>
                  <a:pt x="2532377" y="5453542"/>
                  <a:pt x="2547815" y="5441587"/>
                  <a:pt x="2565776" y="5435600"/>
                </a:cubicBezTo>
                <a:cubicBezTo>
                  <a:pt x="2586254" y="5428774"/>
                  <a:pt x="2608335" y="5428135"/>
                  <a:pt x="2629276" y="5422900"/>
                </a:cubicBezTo>
                <a:cubicBezTo>
                  <a:pt x="2642263" y="5419653"/>
                  <a:pt x="2654676" y="5414433"/>
                  <a:pt x="2667376" y="5410200"/>
                </a:cubicBezTo>
                <a:cubicBezTo>
                  <a:pt x="2653647" y="5053246"/>
                  <a:pt x="2689508" y="5184496"/>
                  <a:pt x="2629276" y="5003800"/>
                </a:cubicBezTo>
                <a:cubicBezTo>
                  <a:pt x="2625043" y="4991100"/>
                  <a:pt x="2624002" y="4976839"/>
                  <a:pt x="2616576" y="4965700"/>
                </a:cubicBezTo>
                <a:lnTo>
                  <a:pt x="2591176" y="4927600"/>
                </a:lnTo>
                <a:cubicBezTo>
                  <a:pt x="2586943" y="4783667"/>
                  <a:pt x="2585015" y="4639647"/>
                  <a:pt x="2578476" y="4495800"/>
                </a:cubicBezTo>
                <a:cubicBezTo>
                  <a:pt x="2576544" y="4453299"/>
                  <a:pt x="2567351" y="4411315"/>
                  <a:pt x="2565776" y="4368800"/>
                </a:cubicBezTo>
                <a:cubicBezTo>
                  <a:pt x="2558880" y="4182613"/>
                  <a:pt x="2560102" y="3996182"/>
                  <a:pt x="2553076" y="3810000"/>
                </a:cubicBezTo>
                <a:cubicBezTo>
                  <a:pt x="2551630" y="3771693"/>
                  <a:pt x="2546205" y="3733589"/>
                  <a:pt x="2540376" y="3695700"/>
                </a:cubicBezTo>
                <a:cubicBezTo>
                  <a:pt x="2503926" y="3458777"/>
                  <a:pt x="2556369" y="3899846"/>
                  <a:pt x="2514976" y="3568700"/>
                </a:cubicBezTo>
                <a:cubicBezTo>
                  <a:pt x="2495331" y="3411541"/>
                  <a:pt x="2517496" y="3487360"/>
                  <a:pt x="2489576" y="3403600"/>
                </a:cubicBezTo>
                <a:cubicBezTo>
                  <a:pt x="2485343" y="3373967"/>
                  <a:pt x="2481545" y="3344268"/>
                  <a:pt x="2476876" y="3314700"/>
                </a:cubicBezTo>
                <a:cubicBezTo>
                  <a:pt x="2468844" y="3263829"/>
                  <a:pt x="2457163" y="3213486"/>
                  <a:pt x="2451476" y="3162300"/>
                </a:cubicBezTo>
                <a:cubicBezTo>
                  <a:pt x="2443206" y="3087869"/>
                  <a:pt x="2438157" y="3031585"/>
                  <a:pt x="2426076" y="2959100"/>
                </a:cubicBezTo>
                <a:cubicBezTo>
                  <a:pt x="2422527" y="2937808"/>
                  <a:pt x="2416229" y="2916996"/>
                  <a:pt x="2413376" y="2895600"/>
                </a:cubicBezTo>
                <a:cubicBezTo>
                  <a:pt x="2407753" y="2853429"/>
                  <a:pt x="2405647" y="2810853"/>
                  <a:pt x="2400676" y="2768600"/>
                </a:cubicBezTo>
                <a:cubicBezTo>
                  <a:pt x="2397178" y="2738871"/>
                  <a:pt x="2392209" y="2709333"/>
                  <a:pt x="2387976" y="2679700"/>
                </a:cubicBezTo>
                <a:cubicBezTo>
                  <a:pt x="2392209" y="2506133"/>
                  <a:pt x="2394479" y="2332508"/>
                  <a:pt x="2400676" y="2159000"/>
                </a:cubicBezTo>
                <a:cubicBezTo>
                  <a:pt x="2416709" y="1710079"/>
                  <a:pt x="2392737" y="2080425"/>
                  <a:pt x="2426076" y="1930400"/>
                </a:cubicBezTo>
                <a:cubicBezTo>
                  <a:pt x="2455878" y="1796293"/>
                  <a:pt x="2422886" y="1901869"/>
                  <a:pt x="2451476" y="1816100"/>
                </a:cubicBezTo>
                <a:cubicBezTo>
                  <a:pt x="2455709" y="1778000"/>
                  <a:pt x="2457874" y="1739613"/>
                  <a:pt x="2464176" y="1701800"/>
                </a:cubicBezTo>
                <a:cubicBezTo>
                  <a:pt x="2466377" y="1688595"/>
                  <a:pt x="2474481" y="1676871"/>
                  <a:pt x="2476876" y="1663700"/>
                </a:cubicBezTo>
                <a:cubicBezTo>
                  <a:pt x="2482981" y="1630120"/>
                  <a:pt x="2483965" y="1595766"/>
                  <a:pt x="2489576" y="1562100"/>
                </a:cubicBezTo>
                <a:cubicBezTo>
                  <a:pt x="2508016" y="1451461"/>
                  <a:pt x="2494844" y="1563792"/>
                  <a:pt x="2514976" y="1473200"/>
                </a:cubicBezTo>
                <a:cubicBezTo>
                  <a:pt x="2560501" y="1268339"/>
                  <a:pt x="2485348" y="1557838"/>
                  <a:pt x="2540376" y="1282700"/>
                </a:cubicBezTo>
                <a:cubicBezTo>
                  <a:pt x="2568493" y="1142115"/>
                  <a:pt x="2570133" y="1273242"/>
                  <a:pt x="2591176" y="1104900"/>
                </a:cubicBezTo>
                <a:cubicBezTo>
                  <a:pt x="2602888" y="1011206"/>
                  <a:pt x="2605206" y="972580"/>
                  <a:pt x="2629276" y="876300"/>
                </a:cubicBezTo>
                <a:cubicBezTo>
                  <a:pt x="2635721" y="850521"/>
                  <a:pt x="2643744" y="812907"/>
                  <a:pt x="2654676" y="787400"/>
                </a:cubicBezTo>
                <a:cubicBezTo>
                  <a:pt x="2662134" y="769999"/>
                  <a:pt x="2672618" y="754001"/>
                  <a:pt x="2680076" y="736600"/>
                </a:cubicBezTo>
                <a:cubicBezTo>
                  <a:pt x="2685349" y="724295"/>
                  <a:pt x="2687503" y="710805"/>
                  <a:pt x="2692776" y="698500"/>
                </a:cubicBezTo>
                <a:cubicBezTo>
                  <a:pt x="2700234" y="681099"/>
                  <a:pt x="2710718" y="665101"/>
                  <a:pt x="2718176" y="647700"/>
                </a:cubicBezTo>
                <a:cubicBezTo>
                  <a:pt x="2733670" y="611548"/>
                  <a:pt x="2725768" y="602008"/>
                  <a:pt x="2756276" y="571500"/>
                </a:cubicBezTo>
                <a:cubicBezTo>
                  <a:pt x="2767069" y="560707"/>
                  <a:pt x="2781676" y="554567"/>
                  <a:pt x="2794376" y="546100"/>
                </a:cubicBezTo>
                <a:cubicBezTo>
                  <a:pt x="2798609" y="533400"/>
                  <a:pt x="2797610" y="517466"/>
                  <a:pt x="2807076" y="508000"/>
                </a:cubicBezTo>
                <a:cubicBezTo>
                  <a:pt x="2857478" y="457598"/>
                  <a:pt x="2876715" y="458840"/>
                  <a:pt x="2934076" y="444500"/>
                </a:cubicBezTo>
                <a:cubicBezTo>
                  <a:pt x="2959476" y="427567"/>
                  <a:pt x="2988690" y="415286"/>
                  <a:pt x="3010276" y="393700"/>
                </a:cubicBezTo>
                <a:cubicBezTo>
                  <a:pt x="3033162" y="370814"/>
                  <a:pt x="3055534" y="343461"/>
                  <a:pt x="3086476" y="330200"/>
                </a:cubicBezTo>
                <a:cubicBezTo>
                  <a:pt x="3214087" y="275510"/>
                  <a:pt x="3042737" y="377469"/>
                  <a:pt x="3213476" y="292100"/>
                </a:cubicBezTo>
                <a:cubicBezTo>
                  <a:pt x="3230409" y="283633"/>
                  <a:pt x="3246698" y="273731"/>
                  <a:pt x="3264276" y="266700"/>
                </a:cubicBezTo>
                <a:cubicBezTo>
                  <a:pt x="3315809" y="246087"/>
                  <a:pt x="3341378" y="241075"/>
                  <a:pt x="3391276" y="228600"/>
                </a:cubicBezTo>
                <a:cubicBezTo>
                  <a:pt x="3395509" y="215900"/>
                  <a:pt x="3412008" y="201210"/>
                  <a:pt x="3403976" y="190500"/>
                </a:cubicBezTo>
                <a:cubicBezTo>
                  <a:pt x="3393503" y="176536"/>
                  <a:pt x="3369959" y="182595"/>
                  <a:pt x="3353176" y="177800"/>
                </a:cubicBezTo>
                <a:cubicBezTo>
                  <a:pt x="3340304" y="174122"/>
                  <a:pt x="3327948" y="168778"/>
                  <a:pt x="3315076" y="165100"/>
                </a:cubicBezTo>
                <a:cubicBezTo>
                  <a:pt x="3298293" y="160305"/>
                  <a:pt x="3280994" y="157416"/>
                  <a:pt x="3264276" y="152400"/>
                </a:cubicBezTo>
                <a:cubicBezTo>
                  <a:pt x="3109678" y="106021"/>
                  <a:pt x="3254365" y="143572"/>
                  <a:pt x="3137276" y="114300"/>
                </a:cubicBezTo>
                <a:cubicBezTo>
                  <a:pt x="3048376" y="118533"/>
                  <a:pt x="2958542" y="113467"/>
                  <a:pt x="2870576" y="127000"/>
                </a:cubicBezTo>
                <a:cubicBezTo>
                  <a:pt x="2846179" y="130753"/>
                  <a:pt x="2827901" y="151848"/>
                  <a:pt x="2807076" y="165100"/>
                </a:cubicBezTo>
                <a:cubicBezTo>
                  <a:pt x="2772687" y="186984"/>
                  <a:pt x="2719070" y="217189"/>
                  <a:pt x="2692776" y="254000"/>
                </a:cubicBezTo>
                <a:cubicBezTo>
                  <a:pt x="2634183" y="336030"/>
                  <a:pt x="2704386" y="280127"/>
                  <a:pt x="2629276" y="330200"/>
                </a:cubicBezTo>
                <a:cubicBezTo>
                  <a:pt x="2620809" y="342900"/>
                  <a:pt x="2613647" y="356574"/>
                  <a:pt x="2603876" y="368300"/>
                </a:cubicBezTo>
                <a:cubicBezTo>
                  <a:pt x="2568767" y="410431"/>
                  <a:pt x="2564025" y="397202"/>
                  <a:pt x="2540376" y="444500"/>
                </a:cubicBezTo>
                <a:cubicBezTo>
                  <a:pt x="2515157" y="494937"/>
                  <a:pt x="2543872" y="473905"/>
                  <a:pt x="2502276" y="520700"/>
                </a:cubicBezTo>
                <a:cubicBezTo>
                  <a:pt x="2478411" y="547548"/>
                  <a:pt x="2426076" y="596900"/>
                  <a:pt x="2426076" y="596900"/>
                </a:cubicBezTo>
                <a:cubicBezTo>
                  <a:pt x="2402791" y="666754"/>
                  <a:pt x="2427367" y="604166"/>
                  <a:pt x="2387976" y="673100"/>
                </a:cubicBezTo>
                <a:cubicBezTo>
                  <a:pt x="2378583" y="689538"/>
                  <a:pt x="2370034" y="706499"/>
                  <a:pt x="2362576" y="723900"/>
                </a:cubicBezTo>
                <a:cubicBezTo>
                  <a:pt x="2357303" y="736205"/>
                  <a:pt x="2357302" y="750861"/>
                  <a:pt x="2349876" y="762000"/>
                </a:cubicBezTo>
                <a:cubicBezTo>
                  <a:pt x="2339913" y="776944"/>
                  <a:pt x="2324476" y="787400"/>
                  <a:pt x="2311776" y="800100"/>
                </a:cubicBezTo>
                <a:cubicBezTo>
                  <a:pt x="2289423" y="867160"/>
                  <a:pt x="2306502" y="827061"/>
                  <a:pt x="2248276" y="914400"/>
                </a:cubicBezTo>
                <a:cubicBezTo>
                  <a:pt x="2239809" y="927100"/>
                  <a:pt x="2227703" y="938020"/>
                  <a:pt x="2222876" y="952500"/>
                </a:cubicBezTo>
                <a:cubicBezTo>
                  <a:pt x="2218643" y="965200"/>
                  <a:pt x="2216163" y="978626"/>
                  <a:pt x="2210176" y="990600"/>
                </a:cubicBezTo>
                <a:cubicBezTo>
                  <a:pt x="2197925" y="1015101"/>
                  <a:pt x="2144257" y="1080985"/>
                  <a:pt x="2133976" y="1092200"/>
                </a:cubicBezTo>
                <a:cubicBezTo>
                  <a:pt x="2105658" y="1123093"/>
                  <a:pt x="2084833" y="1167848"/>
                  <a:pt x="2045076" y="1181100"/>
                </a:cubicBezTo>
                <a:cubicBezTo>
                  <a:pt x="2032376" y="1185333"/>
                  <a:pt x="2019281" y="1188527"/>
                  <a:pt x="2006976" y="1193800"/>
                </a:cubicBezTo>
                <a:cubicBezTo>
                  <a:pt x="1989575" y="1201258"/>
                  <a:pt x="1974543" y="1214608"/>
                  <a:pt x="1956176" y="1219200"/>
                </a:cubicBezTo>
                <a:cubicBezTo>
                  <a:pt x="1942212" y="1222691"/>
                  <a:pt x="1747342" y="1243815"/>
                  <a:pt x="1740276" y="1244600"/>
                </a:cubicBezTo>
                <a:cubicBezTo>
                  <a:pt x="1579409" y="1240367"/>
                  <a:pt x="1418189" y="1243365"/>
                  <a:pt x="1257676" y="1231900"/>
                </a:cubicBezTo>
                <a:cubicBezTo>
                  <a:pt x="1211580" y="1228607"/>
                  <a:pt x="1215343" y="1210733"/>
                  <a:pt x="1206876" y="120650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owolny kształt 10"/>
          <p:cNvSpPr/>
          <p:nvPr/>
        </p:nvSpPr>
        <p:spPr>
          <a:xfrm>
            <a:off x="1107067" y="2287242"/>
            <a:ext cx="1101870" cy="2310143"/>
          </a:xfrm>
          <a:custGeom>
            <a:avLst/>
            <a:gdLst>
              <a:gd name="connsiteX0" fmla="*/ 66675 w 962025"/>
              <a:gd name="connsiteY0" fmla="*/ 752475 h 1764417"/>
              <a:gd name="connsiteX1" fmla="*/ 66675 w 962025"/>
              <a:gd name="connsiteY1" fmla="*/ 752475 h 1764417"/>
              <a:gd name="connsiteX2" fmla="*/ 85725 w 962025"/>
              <a:gd name="connsiteY2" fmla="*/ 847725 h 1764417"/>
              <a:gd name="connsiteX3" fmla="*/ 95250 w 962025"/>
              <a:gd name="connsiteY3" fmla="*/ 876300 h 1764417"/>
              <a:gd name="connsiteX4" fmla="*/ 85725 w 962025"/>
              <a:gd name="connsiteY4" fmla="*/ 1047750 h 1764417"/>
              <a:gd name="connsiteX5" fmla="*/ 66675 w 962025"/>
              <a:gd name="connsiteY5" fmla="*/ 1104900 h 1764417"/>
              <a:gd name="connsiteX6" fmla="*/ 57150 w 962025"/>
              <a:gd name="connsiteY6" fmla="*/ 1143000 h 1764417"/>
              <a:gd name="connsiteX7" fmla="*/ 38100 w 962025"/>
              <a:gd name="connsiteY7" fmla="*/ 1200150 h 1764417"/>
              <a:gd name="connsiteX8" fmla="*/ 47625 w 962025"/>
              <a:gd name="connsiteY8" fmla="*/ 1485900 h 1764417"/>
              <a:gd name="connsiteX9" fmla="*/ 57150 w 962025"/>
              <a:gd name="connsiteY9" fmla="*/ 1514475 h 1764417"/>
              <a:gd name="connsiteX10" fmla="*/ 76200 w 962025"/>
              <a:gd name="connsiteY10" fmla="*/ 1543050 h 1764417"/>
              <a:gd name="connsiteX11" fmla="*/ 104775 w 962025"/>
              <a:gd name="connsiteY11" fmla="*/ 1571625 h 1764417"/>
              <a:gd name="connsiteX12" fmla="*/ 114300 w 962025"/>
              <a:gd name="connsiteY12" fmla="*/ 1714500 h 1764417"/>
              <a:gd name="connsiteX13" fmla="*/ 133350 w 962025"/>
              <a:gd name="connsiteY13" fmla="*/ 1657350 h 1764417"/>
              <a:gd name="connsiteX14" fmla="*/ 142875 w 962025"/>
              <a:gd name="connsiteY14" fmla="*/ 1609725 h 1764417"/>
              <a:gd name="connsiteX15" fmla="*/ 161925 w 962025"/>
              <a:gd name="connsiteY15" fmla="*/ 1552575 h 1764417"/>
              <a:gd name="connsiteX16" fmla="*/ 152400 w 962025"/>
              <a:gd name="connsiteY16" fmla="*/ 1476375 h 1764417"/>
              <a:gd name="connsiteX17" fmla="*/ 133350 w 962025"/>
              <a:gd name="connsiteY17" fmla="*/ 1447800 h 1764417"/>
              <a:gd name="connsiteX18" fmla="*/ 123825 w 962025"/>
              <a:gd name="connsiteY18" fmla="*/ 1419225 h 1764417"/>
              <a:gd name="connsiteX19" fmla="*/ 152400 w 962025"/>
              <a:gd name="connsiteY19" fmla="*/ 1247775 h 1764417"/>
              <a:gd name="connsiteX20" fmla="*/ 180975 w 962025"/>
              <a:gd name="connsiteY20" fmla="*/ 1219200 h 1764417"/>
              <a:gd name="connsiteX21" fmla="*/ 200025 w 962025"/>
              <a:gd name="connsiteY21" fmla="*/ 1247775 h 1764417"/>
              <a:gd name="connsiteX22" fmla="*/ 219075 w 962025"/>
              <a:gd name="connsiteY22" fmla="*/ 1333500 h 1764417"/>
              <a:gd name="connsiteX23" fmla="*/ 238125 w 962025"/>
              <a:gd name="connsiteY23" fmla="*/ 1371600 h 1764417"/>
              <a:gd name="connsiteX24" fmla="*/ 257175 w 962025"/>
              <a:gd name="connsiteY24" fmla="*/ 1428750 h 1764417"/>
              <a:gd name="connsiteX25" fmla="*/ 247650 w 962025"/>
              <a:gd name="connsiteY25" fmla="*/ 1609725 h 1764417"/>
              <a:gd name="connsiteX26" fmla="*/ 238125 w 962025"/>
              <a:gd name="connsiteY26" fmla="*/ 1647825 h 1764417"/>
              <a:gd name="connsiteX27" fmla="*/ 247650 w 962025"/>
              <a:gd name="connsiteY27" fmla="*/ 1714500 h 1764417"/>
              <a:gd name="connsiteX28" fmla="*/ 276225 w 962025"/>
              <a:gd name="connsiteY28" fmla="*/ 1657350 h 1764417"/>
              <a:gd name="connsiteX29" fmla="*/ 295275 w 962025"/>
              <a:gd name="connsiteY29" fmla="*/ 1628775 h 1764417"/>
              <a:gd name="connsiteX30" fmla="*/ 314325 w 962025"/>
              <a:gd name="connsiteY30" fmla="*/ 1571625 h 1764417"/>
              <a:gd name="connsiteX31" fmla="*/ 333375 w 962025"/>
              <a:gd name="connsiteY31" fmla="*/ 1514475 h 1764417"/>
              <a:gd name="connsiteX32" fmla="*/ 342900 w 962025"/>
              <a:gd name="connsiteY32" fmla="*/ 1485900 h 1764417"/>
              <a:gd name="connsiteX33" fmla="*/ 333375 w 962025"/>
              <a:gd name="connsiteY33" fmla="*/ 1352550 h 1764417"/>
              <a:gd name="connsiteX34" fmla="*/ 314325 w 962025"/>
              <a:gd name="connsiteY34" fmla="*/ 1295400 h 1764417"/>
              <a:gd name="connsiteX35" fmla="*/ 323850 w 962025"/>
              <a:gd name="connsiteY35" fmla="*/ 1219200 h 1764417"/>
              <a:gd name="connsiteX36" fmla="*/ 352425 w 962025"/>
              <a:gd name="connsiteY36" fmla="*/ 1238250 h 1764417"/>
              <a:gd name="connsiteX37" fmla="*/ 390525 w 962025"/>
              <a:gd name="connsiteY37" fmla="*/ 1314450 h 1764417"/>
              <a:gd name="connsiteX38" fmla="*/ 409575 w 962025"/>
              <a:gd name="connsiteY38" fmla="*/ 1390650 h 1764417"/>
              <a:gd name="connsiteX39" fmla="*/ 419100 w 962025"/>
              <a:gd name="connsiteY39" fmla="*/ 1428750 h 1764417"/>
              <a:gd name="connsiteX40" fmla="*/ 428625 w 962025"/>
              <a:gd name="connsiteY40" fmla="*/ 1457325 h 1764417"/>
              <a:gd name="connsiteX41" fmla="*/ 400050 w 962025"/>
              <a:gd name="connsiteY41" fmla="*/ 1676400 h 1764417"/>
              <a:gd name="connsiteX42" fmla="*/ 381000 w 962025"/>
              <a:gd name="connsiteY42" fmla="*/ 1704975 h 1764417"/>
              <a:gd name="connsiteX43" fmla="*/ 409575 w 962025"/>
              <a:gd name="connsiteY43" fmla="*/ 1724025 h 1764417"/>
              <a:gd name="connsiteX44" fmla="*/ 457200 w 962025"/>
              <a:gd name="connsiteY44" fmla="*/ 1638300 h 1764417"/>
              <a:gd name="connsiteX45" fmla="*/ 485775 w 962025"/>
              <a:gd name="connsiteY45" fmla="*/ 1619250 h 1764417"/>
              <a:gd name="connsiteX46" fmla="*/ 504825 w 962025"/>
              <a:gd name="connsiteY46" fmla="*/ 1504950 h 1764417"/>
              <a:gd name="connsiteX47" fmla="*/ 514350 w 962025"/>
              <a:gd name="connsiteY47" fmla="*/ 1447800 h 1764417"/>
              <a:gd name="connsiteX48" fmla="*/ 533400 w 962025"/>
              <a:gd name="connsiteY48" fmla="*/ 1343025 h 1764417"/>
              <a:gd name="connsiteX49" fmla="*/ 542925 w 962025"/>
              <a:gd name="connsiteY49" fmla="*/ 1276350 h 1764417"/>
              <a:gd name="connsiteX50" fmla="*/ 552450 w 962025"/>
              <a:gd name="connsiteY50" fmla="*/ 1247775 h 1764417"/>
              <a:gd name="connsiteX51" fmla="*/ 581025 w 962025"/>
              <a:gd name="connsiteY51" fmla="*/ 1228725 h 1764417"/>
              <a:gd name="connsiteX52" fmla="*/ 600075 w 962025"/>
              <a:gd name="connsiteY52" fmla="*/ 1257300 h 1764417"/>
              <a:gd name="connsiteX53" fmla="*/ 619125 w 962025"/>
              <a:gd name="connsiteY53" fmla="*/ 1390650 h 1764417"/>
              <a:gd name="connsiteX54" fmla="*/ 638175 w 962025"/>
              <a:gd name="connsiteY54" fmla="*/ 1428750 h 1764417"/>
              <a:gd name="connsiteX55" fmla="*/ 657225 w 962025"/>
              <a:gd name="connsiteY55" fmla="*/ 1485900 h 1764417"/>
              <a:gd name="connsiteX56" fmla="*/ 647700 w 962025"/>
              <a:gd name="connsiteY56" fmla="*/ 1628775 h 1764417"/>
              <a:gd name="connsiteX57" fmla="*/ 628650 w 962025"/>
              <a:gd name="connsiteY57" fmla="*/ 1724025 h 1764417"/>
              <a:gd name="connsiteX58" fmla="*/ 638175 w 962025"/>
              <a:gd name="connsiteY58" fmla="*/ 1752600 h 1764417"/>
              <a:gd name="connsiteX59" fmla="*/ 685800 w 962025"/>
              <a:gd name="connsiteY59" fmla="*/ 1733550 h 1764417"/>
              <a:gd name="connsiteX60" fmla="*/ 704850 w 962025"/>
              <a:gd name="connsiteY60" fmla="*/ 1666875 h 1764417"/>
              <a:gd name="connsiteX61" fmla="*/ 714375 w 962025"/>
              <a:gd name="connsiteY61" fmla="*/ 1638300 h 1764417"/>
              <a:gd name="connsiteX62" fmla="*/ 704850 w 962025"/>
              <a:gd name="connsiteY62" fmla="*/ 1381125 h 1764417"/>
              <a:gd name="connsiteX63" fmla="*/ 685800 w 962025"/>
              <a:gd name="connsiteY63" fmla="*/ 1323975 h 1764417"/>
              <a:gd name="connsiteX64" fmla="*/ 676275 w 962025"/>
              <a:gd name="connsiteY64" fmla="*/ 1295400 h 1764417"/>
              <a:gd name="connsiteX65" fmla="*/ 695325 w 962025"/>
              <a:gd name="connsiteY65" fmla="*/ 1152525 h 1764417"/>
              <a:gd name="connsiteX66" fmla="*/ 714375 w 962025"/>
              <a:gd name="connsiteY66" fmla="*/ 1123950 h 1764417"/>
              <a:gd name="connsiteX67" fmla="*/ 742950 w 962025"/>
              <a:gd name="connsiteY67" fmla="*/ 1066800 h 1764417"/>
              <a:gd name="connsiteX68" fmla="*/ 771525 w 962025"/>
              <a:gd name="connsiteY68" fmla="*/ 1047750 h 1764417"/>
              <a:gd name="connsiteX69" fmla="*/ 809625 w 962025"/>
              <a:gd name="connsiteY69" fmla="*/ 990600 h 1764417"/>
              <a:gd name="connsiteX70" fmla="*/ 828675 w 962025"/>
              <a:gd name="connsiteY70" fmla="*/ 962025 h 1764417"/>
              <a:gd name="connsiteX71" fmla="*/ 857250 w 962025"/>
              <a:gd name="connsiteY71" fmla="*/ 923925 h 1764417"/>
              <a:gd name="connsiteX72" fmla="*/ 866775 w 962025"/>
              <a:gd name="connsiteY72" fmla="*/ 895350 h 1764417"/>
              <a:gd name="connsiteX73" fmla="*/ 904875 w 962025"/>
              <a:gd name="connsiteY73" fmla="*/ 838200 h 1764417"/>
              <a:gd name="connsiteX74" fmla="*/ 923925 w 962025"/>
              <a:gd name="connsiteY74" fmla="*/ 781050 h 1764417"/>
              <a:gd name="connsiteX75" fmla="*/ 942975 w 962025"/>
              <a:gd name="connsiteY75" fmla="*/ 723900 h 1764417"/>
              <a:gd name="connsiteX76" fmla="*/ 952500 w 962025"/>
              <a:gd name="connsiteY76" fmla="*/ 695325 h 1764417"/>
              <a:gd name="connsiteX77" fmla="*/ 962025 w 962025"/>
              <a:gd name="connsiteY77" fmla="*/ 619125 h 1764417"/>
              <a:gd name="connsiteX78" fmla="*/ 952500 w 962025"/>
              <a:gd name="connsiteY78" fmla="*/ 285750 h 1764417"/>
              <a:gd name="connsiteX79" fmla="*/ 923925 w 962025"/>
              <a:gd name="connsiteY79" fmla="*/ 152400 h 1764417"/>
              <a:gd name="connsiteX80" fmla="*/ 866775 w 962025"/>
              <a:gd name="connsiteY80" fmla="*/ 85725 h 1764417"/>
              <a:gd name="connsiteX81" fmla="*/ 828675 w 962025"/>
              <a:gd name="connsiteY81" fmla="*/ 66675 h 1764417"/>
              <a:gd name="connsiteX82" fmla="*/ 771525 w 962025"/>
              <a:gd name="connsiteY82" fmla="*/ 28575 h 1764417"/>
              <a:gd name="connsiteX83" fmla="*/ 704850 w 962025"/>
              <a:gd name="connsiteY83" fmla="*/ 0 h 1764417"/>
              <a:gd name="connsiteX84" fmla="*/ 466725 w 962025"/>
              <a:gd name="connsiteY84" fmla="*/ 9525 h 1764417"/>
              <a:gd name="connsiteX85" fmla="*/ 361950 w 962025"/>
              <a:gd name="connsiteY85" fmla="*/ 28575 h 1764417"/>
              <a:gd name="connsiteX86" fmla="*/ 323850 w 962025"/>
              <a:gd name="connsiteY86" fmla="*/ 47625 h 1764417"/>
              <a:gd name="connsiteX87" fmla="*/ 285750 w 962025"/>
              <a:gd name="connsiteY87" fmla="*/ 57150 h 1764417"/>
              <a:gd name="connsiteX88" fmla="*/ 257175 w 962025"/>
              <a:gd name="connsiteY88" fmla="*/ 66675 h 1764417"/>
              <a:gd name="connsiteX89" fmla="*/ 190500 w 962025"/>
              <a:gd name="connsiteY89" fmla="*/ 123825 h 1764417"/>
              <a:gd name="connsiteX90" fmla="*/ 133350 w 962025"/>
              <a:gd name="connsiteY90" fmla="*/ 190500 h 1764417"/>
              <a:gd name="connsiteX91" fmla="*/ 123825 w 962025"/>
              <a:gd name="connsiteY91" fmla="*/ 228600 h 1764417"/>
              <a:gd name="connsiteX92" fmla="*/ 85725 w 962025"/>
              <a:gd name="connsiteY92" fmla="*/ 285750 h 1764417"/>
              <a:gd name="connsiteX93" fmla="*/ 76200 w 962025"/>
              <a:gd name="connsiteY93" fmla="*/ 314325 h 1764417"/>
              <a:gd name="connsiteX94" fmla="*/ 38100 w 962025"/>
              <a:gd name="connsiteY94" fmla="*/ 390525 h 1764417"/>
              <a:gd name="connsiteX95" fmla="*/ 19050 w 962025"/>
              <a:gd name="connsiteY95" fmla="*/ 457200 h 1764417"/>
              <a:gd name="connsiteX96" fmla="*/ 0 w 962025"/>
              <a:gd name="connsiteY96" fmla="*/ 533400 h 1764417"/>
              <a:gd name="connsiteX97" fmla="*/ 9525 w 962025"/>
              <a:gd name="connsiteY97" fmla="*/ 638175 h 1764417"/>
              <a:gd name="connsiteX98" fmla="*/ 19050 w 962025"/>
              <a:gd name="connsiteY98" fmla="*/ 666750 h 1764417"/>
              <a:gd name="connsiteX99" fmla="*/ 57150 w 962025"/>
              <a:gd name="connsiteY99" fmla="*/ 733425 h 1764417"/>
              <a:gd name="connsiteX100" fmla="*/ 66675 w 962025"/>
              <a:gd name="connsiteY100" fmla="*/ 752475 h 1764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962025" h="1764417">
                <a:moveTo>
                  <a:pt x="66675" y="752475"/>
                </a:moveTo>
                <a:lnTo>
                  <a:pt x="66675" y="752475"/>
                </a:lnTo>
                <a:cubicBezTo>
                  <a:pt x="73025" y="784225"/>
                  <a:pt x="78444" y="816175"/>
                  <a:pt x="85725" y="847725"/>
                </a:cubicBezTo>
                <a:cubicBezTo>
                  <a:pt x="87983" y="857508"/>
                  <a:pt x="95250" y="866260"/>
                  <a:pt x="95250" y="876300"/>
                </a:cubicBezTo>
                <a:cubicBezTo>
                  <a:pt x="95250" y="933538"/>
                  <a:pt x="92825" y="990954"/>
                  <a:pt x="85725" y="1047750"/>
                </a:cubicBezTo>
                <a:cubicBezTo>
                  <a:pt x="83234" y="1067675"/>
                  <a:pt x="71545" y="1085419"/>
                  <a:pt x="66675" y="1104900"/>
                </a:cubicBezTo>
                <a:cubicBezTo>
                  <a:pt x="63500" y="1117600"/>
                  <a:pt x="60912" y="1130461"/>
                  <a:pt x="57150" y="1143000"/>
                </a:cubicBezTo>
                <a:cubicBezTo>
                  <a:pt x="51380" y="1162234"/>
                  <a:pt x="38100" y="1200150"/>
                  <a:pt x="38100" y="1200150"/>
                </a:cubicBezTo>
                <a:cubicBezTo>
                  <a:pt x="41275" y="1295400"/>
                  <a:pt x="41860" y="1390772"/>
                  <a:pt x="47625" y="1485900"/>
                </a:cubicBezTo>
                <a:cubicBezTo>
                  <a:pt x="48232" y="1495922"/>
                  <a:pt x="52660" y="1505495"/>
                  <a:pt x="57150" y="1514475"/>
                </a:cubicBezTo>
                <a:cubicBezTo>
                  <a:pt x="62270" y="1524714"/>
                  <a:pt x="68871" y="1534256"/>
                  <a:pt x="76200" y="1543050"/>
                </a:cubicBezTo>
                <a:cubicBezTo>
                  <a:pt x="84824" y="1553398"/>
                  <a:pt x="95250" y="1562100"/>
                  <a:pt x="104775" y="1571625"/>
                </a:cubicBezTo>
                <a:cubicBezTo>
                  <a:pt x="107950" y="1619250"/>
                  <a:pt x="99206" y="1669219"/>
                  <a:pt x="114300" y="1714500"/>
                </a:cubicBezTo>
                <a:cubicBezTo>
                  <a:pt x="120650" y="1733550"/>
                  <a:pt x="129412" y="1677041"/>
                  <a:pt x="133350" y="1657350"/>
                </a:cubicBezTo>
                <a:cubicBezTo>
                  <a:pt x="136525" y="1641475"/>
                  <a:pt x="138615" y="1625344"/>
                  <a:pt x="142875" y="1609725"/>
                </a:cubicBezTo>
                <a:cubicBezTo>
                  <a:pt x="148159" y="1590352"/>
                  <a:pt x="161925" y="1552575"/>
                  <a:pt x="161925" y="1552575"/>
                </a:cubicBezTo>
                <a:cubicBezTo>
                  <a:pt x="158750" y="1527175"/>
                  <a:pt x="159135" y="1501071"/>
                  <a:pt x="152400" y="1476375"/>
                </a:cubicBezTo>
                <a:cubicBezTo>
                  <a:pt x="149388" y="1465331"/>
                  <a:pt x="138470" y="1458039"/>
                  <a:pt x="133350" y="1447800"/>
                </a:cubicBezTo>
                <a:cubicBezTo>
                  <a:pt x="128860" y="1438820"/>
                  <a:pt x="127000" y="1428750"/>
                  <a:pt x="123825" y="1419225"/>
                </a:cubicBezTo>
                <a:cubicBezTo>
                  <a:pt x="124238" y="1414271"/>
                  <a:pt x="126922" y="1273253"/>
                  <a:pt x="152400" y="1247775"/>
                </a:cubicBezTo>
                <a:lnTo>
                  <a:pt x="180975" y="1219200"/>
                </a:lnTo>
                <a:cubicBezTo>
                  <a:pt x="187325" y="1228725"/>
                  <a:pt x="195516" y="1237253"/>
                  <a:pt x="200025" y="1247775"/>
                </a:cubicBezTo>
                <a:cubicBezTo>
                  <a:pt x="209182" y="1269140"/>
                  <a:pt x="212294" y="1313157"/>
                  <a:pt x="219075" y="1333500"/>
                </a:cubicBezTo>
                <a:cubicBezTo>
                  <a:pt x="223565" y="1346970"/>
                  <a:pt x="232852" y="1358417"/>
                  <a:pt x="238125" y="1371600"/>
                </a:cubicBezTo>
                <a:cubicBezTo>
                  <a:pt x="245583" y="1390244"/>
                  <a:pt x="257175" y="1428750"/>
                  <a:pt x="257175" y="1428750"/>
                </a:cubicBezTo>
                <a:cubicBezTo>
                  <a:pt x="254000" y="1489075"/>
                  <a:pt x="252883" y="1549544"/>
                  <a:pt x="247650" y="1609725"/>
                </a:cubicBezTo>
                <a:cubicBezTo>
                  <a:pt x="246516" y="1622767"/>
                  <a:pt x="238125" y="1634734"/>
                  <a:pt x="238125" y="1647825"/>
                </a:cubicBezTo>
                <a:cubicBezTo>
                  <a:pt x="238125" y="1670276"/>
                  <a:pt x="244475" y="1692275"/>
                  <a:pt x="247650" y="1714500"/>
                </a:cubicBezTo>
                <a:cubicBezTo>
                  <a:pt x="302245" y="1632608"/>
                  <a:pt x="236790" y="1736220"/>
                  <a:pt x="276225" y="1657350"/>
                </a:cubicBezTo>
                <a:cubicBezTo>
                  <a:pt x="281345" y="1647111"/>
                  <a:pt x="290626" y="1639236"/>
                  <a:pt x="295275" y="1628775"/>
                </a:cubicBezTo>
                <a:cubicBezTo>
                  <a:pt x="303430" y="1610425"/>
                  <a:pt x="307975" y="1590675"/>
                  <a:pt x="314325" y="1571625"/>
                </a:cubicBezTo>
                <a:lnTo>
                  <a:pt x="333375" y="1514475"/>
                </a:lnTo>
                <a:lnTo>
                  <a:pt x="342900" y="1485900"/>
                </a:lnTo>
                <a:cubicBezTo>
                  <a:pt x="339725" y="1441450"/>
                  <a:pt x="339986" y="1396620"/>
                  <a:pt x="333375" y="1352550"/>
                </a:cubicBezTo>
                <a:cubicBezTo>
                  <a:pt x="330396" y="1332692"/>
                  <a:pt x="314325" y="1295400"/>
                  <a:pt x="314325" y="1295400"/>
                </a:cubicBezTo>
                <a:cubicBezTo>
                  <a:pt x="317500" y="1270000"/>
                  <a:pt x="309651" y="1240499"/>
                  <a:pt x="323850" y="1219200"/>
                </a:cubicBezTo>
                <a:cubicBezTo>
                  <a:pt x="330200" y="1209675"/>
                  <a:pt x="345860" y="1228872"/>
                  <a:pt x="352425" y="1238250"/>
                </a:cubicBezTo>
                <a:cubicBezTo>
                  <a:pt x="368710" y="1261515"/>
                  <a:pt x="383637" y="1286900"/>
                  <a:pt x="390525" y="1314450"/>
                </a:cubicBezTo>
                <a:lnTo>
                  <a:pt x="409575" y="1390650"/>
                </a:lnTo>
                <a:cubicBezTo>
                  <a:pt x="412750" y="1403350"/>
                  <a:pt x="414960" y="1416331"/>
                  <a:pt x="419100" y="1428750"/>
                </a:cubicBezTo>
                <a:lnTo>
                  <a:pt x="428625" y="1457325"/>
                </a:lnTo>
                <a:cubicBezTo>
                  <a:pt x="427340" y="1479170"/>
                  <a:pt x="432700" y="1627425"/>
                  <a:pt x="400050" y="1676400"/>
                </a:cubicBezTo>
                <a:lnTo>
                  <a:pt x="381000" y="1704975"/>
                </a:lnTo>
                <a:cubicBezTo>
                  <a:pt x="390525" y="1711325"/>
                  <a:pt x="399636" y="1729705"/>
                  <a:pt x="409575" y="1724025"/>
                </a:cubicBezTo>
                <a:cubicBezTo>
                  <a:pt x="492080" y="1676879"/>
                  <a:pt x="423404" y="1680545"/>
                  <a:pt x="457200" y="1638300"/>
                </a:cubicBezTo>
                <a:cubicBezTo>
                  <a:pt x="464351" y="1629361"/>
                  <a:pt x="476250" y="1625600"/>
                  <a:pt x="485775" y="1619250"/>
                </a:cubicBezTo>
                <a:lnTo>
                  <a:pt x="504825" y="1504950"/>
                </a:lnTo>
                <a:cubicBezTo>
                  <a:pt x="508000" y="1485900"/>
                  <a:pt x="511955" y="1466964"/>
                  <a:pt x="514350" y="1447800"/>
                </a:cubicBezTo>
                <a:cubicBezTo>
                  <a:pt x="525120" y="1361637"/>
                  <a:pt x="515780" y="1395884"/>
                  <a:pt x="533400" y="1343025"/>
                </a:cubicBezTo>
                <a:cubicBezTo>
                  <a:pt x="536575" y="1320800"/>
                  <a:pt x="538522" y="1298365"/>
                  <a:pt x="542925" y="1276350"/>
                </a:cubicBezTo>
                <a:cubicBezTo>
                  <a:pt x="544894" y="1266505"/>
                  <a:pt x="546178" y="1255615"/>
                  <a:pt x="552450" y="1247775"/>
                </a:cubicBezTo>
                <a:cubicBezTo>
                  <a:pt x="559601" y="1238836"/>
                  <a:pt x="571500" y="1235075"/>
                  <a:pt x="581025" y="1228725"/>
                </a:cubicBezTo>
                <a:cubicBezTo>
                  <a:pt x="587375" y="1238250"/>
                  <a:pt x="597676" y="1246106"/>
                  <a:pt x="600075" y="1257300"/>
                </a:cubicBezTo>
                <a:cubicBezTo>
                  <a:pt x="618257" y="1342150"/>
                  <a:pt x="596292" y="1337373"/>
                  <a:pt x="619125" y="1390650"/>
                </a:cubicBezTo>
                <a:cubicBezTo>
                  <a:pt x="624718" y="1403701"/>
                  <a:pt x="632902" y="1415567"/>
                  <a:pt x="638175" y="1428750"/>
                </a:cubicBezTo>
                <a:cubicBezTo>
                  <a:pt x="645633" y="1447394"/>
                  <a:pt x="657225" y="1485900"/>
                  <a:pt x="657225" y="1485900"/>
                </a:cubicBezTo>
                <a:cubicBezTo>
                  <a:pt x="654050" y="1533525"/>
                  <a:pt x="652225" y="1581259"/>
                  <a:pt x="647700" y="1628775"/>
                </a:cubicBezTo>
                <a:cubicBezTo>
                  <a:pt x="644107" y="1666501"/>
                  <a:pt x="637379" y="1689108"/>
                  <a:pt x="628650" y="1724025"/>
                </a:cubicBezTo>
                <a:cubicBezTo>
                  <a:pt x="631825" y="1733550"/>
                  <a:pt x="631075" y="1745500"/>
                  <a:pt x="638175" y="1752600"/>
                </a:cubicBezTo>
                <a:cubicBezTo>
                  <a:pt x="665248" y="1779673"/>
                  <a:pt x="675276" y="1754599"/>
                  <a:pt x="685800" y="1733550"/>
                </a:cubicBezTo>
                <a:cubicBezTo>
                  <a:pt x="693413" y="1718325"/>
                  <a:pt x="700781" y="1681117"/>
                  <a:pt x="704850" y="1666875"/>
                </a:cubicBezTo>
                <a:cubicBezTo>
                  <a:pt x="707608" y="1657221"/>
                  <a:pt x="711200" y="1647825"/>
                  <a:pt x="714375" y="1638300"/>
                </a:cubicBezTo>
                <a:cubicBezTo>
                  <a:pt x="711200" y="1552575"/>
                  <a:pt x="712616" y="1466556"/>
                  <a:pt x="704850" y="1381125"/>
                </a:cubicBezTo>
                <a:cubicBezTo>
                  <a:pt x="703032" y="1361127"/>
                  <a:pt x="692150" y="1343025"/>
                  <a:pt x="685800" y="1323975"/>
                </a:cubicBezTo>
                <a:lnTo>
                  <a:pt x="676275" y="1295400"/>
                </a:lnTo>
                <a:cubicBezTo>
                  <a:pt x="677696" y="1279765"/>
                  <a:pt x="680762" y="1186506"/>
                  <a:pt x="695325" y="1152525"/>
                </a:cubicBezTo>
                <a:cubicBezTo>
                  <a:pt x="699834" y="1142003"/>
                  <a:pt x="709255" y="1134189"/>
                  <a:pt x="714375" y="1123950"/>
                </a:cubicBezTo>
                <a:cubicBezTo>
                  <a:pt x="729869" y="1092962"/>
                  <a:pt x="715653" y="1094097"/>
                  <a:pt x="742950" y="1066800"/>
                </a:cubicBezTo>
                <a:cubicBezTo>
                  <a:pt x="751045" y="1058705"/>
                  <a:pt x="762000" y="1054100"/>
                  <a:pt x="771525" y="1047750"/>
                </a:cubicBezTo>
                <a:lnTo>
                  <a:pt x="809625" y="990600"/>
                </a:lnTo>
                <a:cubicBezTo>
                  <a:pt x="815975" y="981075"/>
                  <a:pt x="821806" y="971183"/>
                  <a:pt x="828675" y="962025"/>
                </a:cubicBezTo>
                <a:lnTo>
                  <a:pt x="857250" y="923925"/>
                </a:lnTo>
                <a:cubicBezTo>
                  <a:pt x="860425" y="914400"/>
                  <a:pt x="861899" y="904127"/>
                  <a:pt x="866775" y="895350"/>
                </a:cubicBezTo>
                <a:cubicBezTo>
                  <a:pt x="877894" y="875336"/>
                  <a:pt x="897635" y="859920"/>
                  <a:pt x="904875" y="838200"/>
                </a:cubicBezTo>
                <a:lnTo>
                  <a:pt x="923925" y="781050"/>
                </a:lnTo>
                <a:lnTo>
                  <a:pt x="942975" y="723900"/>
                </a:lnTo>
                <a:lnTo>
                  <a:pt x="952500" y="695325"/>
                </a:lnTo>
                <a:cubicBezTo>
                  <a:pt x="955675" y="669925"/>
                  <a:pt x="962025" y="644723"/>
                  <a:pt x="962025" y="619125"/>
                </a:cubicBezTo>
                <a:cubicBezTo>
                  <a:pt x="962025" y="507955"/>
                  <a:pt x="957665" y="396800"/>
                  <a:pt x="952500" y="285750"/>
                </a:cubicBezTo>
                <a:cubicBezTo>
                  <a:pt x="951388" y="261834"/>
                  <a:pt x="942516" y="177189"/>
                  <a:pt x="923925" y="152400"/>
                </a:cubicBezTo>
                <a:cubicBezTo>
                  <a:pt x="908916" y="132388"/>
                  <a:pt x="888206" y="101033"/>
                  <a:pt x="866775" y="85725"/>
                </a:cubicBezTo>
                <a:cubicBezTo>
                  <a:pt x="855221" y="77472"/>
                  <a:pt x="840851" y="73980"/>
                  <a:pt x="828675" y="66675"/>
                </a:cubicBezTo>
                <a:cubicBezTo>
                  <a:pt x="809042" y="54895"/>
                  <a:pt x="793245" y="35815"/>
                  <a:pt x="771525" y="28575"/>
                </a:cubicBezTo>
                <a:cubicBezTo>
                  <a:pt x="729480" y="14560"/>
                  <a:pt x="751930" y="23540"/>
                  <a:pt x="704850" y="0"/>
                </a:cubicBezTo>
                <a:cubicBezTo>
                  <a:pt x="625475" y="3175"/>
                  <a:pt x="545999" y="4411"/>
                  <a:pt x="466725" y="9525"/>
                </a:cubicBezTo>
                <a:cubicBezTo>
                  <a:pt x="448735" y="10686"/>
                  <a:pt x="382299" y="24505"/>
                  <a:pt x="361950" y="28575"/>
                </a:cubicBezTo>
                <a:cubicBezTo>
                  <a:pt x="349250" y="34925"/>
                  <a:pt x="337145" y="42639"/>
                  <a:pt x="323850" y="47625"/>
                </a:cubicBezTo>
                <a:cubicBezTo>
                  <a:pt x="311593" y="52222"/>
                  <a:pt x="298337" y="53554"/>
                  <a:pt x="285750" y="57150"/>
                </a:cubicBezTo>
                <a:cubicBezTo>
                  <a:pt x="276096" y="59908"/>
                  <a:pt x="266700" y="63500"/>
                  <a:pt x="257175" y="66675"/>
                </a:cubicBezTo>
                <a:cubicBezTo>
                  <a:pt x="219113" y="123769"/>
                  <a:pt x="262081" y="68151"/>
                  <a:pt x="190500" y="123825"/>
                </a:cubicBezTo>
                <a:cubicBezTo>
                  <a:pt x="158519" y="148699"/>
                  <a:pt x="153303" y="160570"/>
                  <a:pt x="133350" y="190500"/>
                </a:cubicBezTo>
                <a:cubicBezTo>
                  <a:pt x="130175" y="203200"/>
                  <a:pt x="129679" y="216891"/>
                  <a:pt x="123825" y="228600"/>
                </a:cubicBezTo>
                <a:cubicBezTo>
                  <a:pt x="113586" y="249078"/>
                  <a:pt x="92965" y="264030"/>
                  <a:pt x="85725" y="285750"/>
                </a:cubicBezTo>
                <a:cubicBezTo>
                  <a:pt x="82550" y="295275"/>
                  <a:pt x="80355" y="305185"/>
                  <a:pt x="76200" y="314325"/>
                </a:cubicBezTo>
                <a:cubicBezTo>
                  <a:pt x="64449" y="340178"/>
                  <a:pt x="47080" y="363584"/>
                  <a:pt x="38100" y="390525"/>
                </a:cubicBezTo>
                <a:cubicBezTo>
                  <a:pt x="15262" y="459038"/>
                  <a:pt x="42970" y="373479"/>
                  <a:pt x="19050" y="457200"/>
                </a:cubicBezTo>
                <a:cubicBezTo>
                  <a:pt x="-476" y="525541"/>
                  <a:pt x="19365" y="436574"/>
                  <a:pt x="0" y="533400"/>
                </a:cubicBezTo>
                <a:cubicBezTo>
                  <a:pt x="3175" y="568325"/>
                  <a:pt x="4565" y="603458"/>
                  <a:pt x="9525" y="638175"/>
                </a:cubicBezTo>
                <a:cubicBezTo>
                  <a:pt x="10945" y="648114"/>
                  <a:pt x="15095" y="657522"/>
                  <a:pt x="19050" y="666750"/>
                </a:cubicBezTo>
                <a:cubicBezTo>
                  <a:pt x="33552" y="700587"/>
                  <a:pt x="38018" y="704727"/>
                  <a:pt x="57150" y="733425"/>
                </a:cubicBezTo>
                <a:cubicBezTo>
                  <a:pt x="67719" y="796839"/>
                  <a:pt x="65088" y="749300"/>
                  <a:pt x="66675" y="752475"/>
                </a:cubicBez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Elipsa 30"/>
          <p:cNvSpPr/>
          <p:nvPr/>
        </p:nvSpPr>
        <p:spPr>
          <a:xfrm>
            <a:off x="1222222" y="2809797"/>
            <a:ext cx="339165" cy="3521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Elipsa 31"/>
          <p:cNvSpPr/>
          <p:nvPr/>
        </p:nvSpPr>
        <p:spPr>
          <a:xfrm>
            <a:off x="1713058" y="2809797"/>
            <a:ext cx="377018" cy="3484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Elipsa 32"/>
          <p:cNvSpPr/>
          <p:nvPr/>
        </p:nvSpPr>
        <p:spPr>
          <a:xfrm>
            <a:off x="1359981" y="2952195"/>
            <a:ext cx="63645" cy="63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Elipsa 33"/>
          <p:cNvSpPr/>
          <p:nvPr/>
        </p:nvSpPr>
        <p:spPr>
          <a:xfrm>
            <a:off x="1869744" y="2952194"/>
            <a:ext cx="63645" cy="63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Dowolny kształt 34"/>
          <p:cNvSpPr/>
          <p:nvPr/>
        </p:nvSpPr>
        <p:spPr>
          <a:xfrm>
            <a:off x="1008668" y="3970016"/>
            <a:ext cx="1093482" cy="220025"/>
          </a:xfrm>
          <a:custGeom>
            <a:avLst/>
            <a:gdLst>
              <a:gd name="connsiteX0" fmla="*/ 425450 w 738690"/>
              <a:gd name="connsiteY0" fmla="*/ 38525 h 254425"/>
              <a:gd name="connsiteX1" fmla="*/ 425450 w 738690"/>
              <a:gd name="connsiteY1" fmla="*/ 38525 h 254425"/>
              <a:gd name="connsiteX2" fmla="*/ 374650 w 738690"/>
              <a:gd name="connsiteY2" fmla="*/ 19475 h 254425"/>
              <a:gd name="connsiteX3" fmla="*/ 355600 w 738690"/>
              <a:gd name="connsiteY3" fmla="*/ 13125 h 254425"/>
              <a:gd name="connsiteX4" fmla="*/ 304800 w 738690"/>
              <a:gd name="connsiteY4" fmla="*/ 19475 h 254425"/>
              <a:gd name="connsiteX5" fmla="*/ 285750 w 738690"/>
              <a:gd name="connsiteY5" fmla="*/ 25825 h 254425"/>
              <a:gd name="connsiteX6" fmla="*/ 254000 w 738690"/>
              <a:gd name="connsiteY6" fmla="*/ 57575 h 254425"/>
              <a:gd name="connsiteX7" fmla="*/ 234950 w 738690"/>
              <a:gd name="connsiteY7" fmla="*/ 63925 h 254425"/>
              <a:gd name="connsiteX8" fmla="*/ 215900 w 738690"/>
              <a:gd name="connsiteY8" fmla="*/ 76625 h 254425"/>
              <a:gd name="connsiteX9" fmla="*/ 171450 w 738690"/>
              <a:gd name="connsiteY9" fmla="*/ 89325 h 254425"/>
              <a:gd name="connsiteX10" fmla="*/ 63500 w 738690"/>
              <a:gd name="connsiteY10" fmla="*/ 82975 h 254425"/>
              <a:gd name="connsiteX11" fmla="*/ 38100 w 738690"/>
              <a:gd name="connsiteY11" fmla="*/ 44875 h 254425"/>
              <a:gd name="connsiteX12" fmla="*/ 25400 w 738690"/>
              <a:gd name="connsiteY12" fmla="*/ 25825 h 254425"/>
              <a:gd name="connsiteX13" fmla="*/ 12700 w 738690"/>
              <a:gd name="connsiteY13" fmla="*/ 25825 h 254425"/>
              <a:gd name="connsiteX14" fmla="*/ 0 w 738690"/>
              <a:gd name="connsiteY14" fmla="*/ 44875 h 254425"/>
              <a:gd name="connsiteX15" fmla="*/ 6350 w 738690"/>
              <a:gd name="connsiteY15" fmla="*/ 127425 h 254425"/>
              <a:gd name="connsiteX16" fmla="*/ 12700 w 738690"/>
              <a:gd name="connsiteY16" fmla="*/ 146475 h 254425"/>
              <a:gd name="connsiteX17" fmla="*/ 19050 w 738690"/>
              <a:gd name="connsiteY17" fmla="*/ 178225 h 254425"/>
              <a:gd name="connsiteX18" fmla="*/ 38100 w 738690"/>
              <a:gd name="connsiteY18" fmla="*/ 197275 h 254425"/>
              <a:gd name="connsiteX19" fmla="*/ 88900 w 738690"/>
              <a:gd name="connsiteY19" fmla="*/ 229025 h 254425"/>
              <a:gd name="connsiteX20" fmla="*/ 107950 w 738690"/>
              <a:gd name="connsiteY20" fmla="*/ 235375 h 254425"/>
              <a:gd name="connsiteX21" fmla="*/ 171450 w 738690"/>
              <a:gd name="connsiteY21" fmla="*/ 229025 h 254425"/>
              <a:gd name="connsiteX22" fmla="*/ 215900 w 738690"/>
              <a:gd name="connsiteY22" fmla="*/ 216325 h 254425"/>
              <a:gd name="connsiteX23" fmla="*/ 234950 w 738690"/>
              <a:gd name="connsiteY23" fmla="*/ 197275 h 254425"/>
              <a:gd name="connsiteX24" fmla="*/ 254000 w 738690"/>
              <a:gd name="connsiteY24" fmla="*/ 184575 h 254425"/>
              <a:gd name="connsiteX25" fmla="*/ 330200 w 738690"/>
              <a:gd name="connsiteY25" fmla="*/ 171875 h 254425"/>
              <a:gd name="connsiteX26" fmla="*/ 374650 w 738690"/>
              <a:gd name="connsiteY26" fmla="*/ 178225 h 254425"/>
              <a:gd name="connsiteX27" fmla="*/ 387350 w 738690"/>
              <a:gd name="connsiteY27" fmla="*/ 197275 h 254425"/>
              <a:gd name="connsiteX28" fmla="*/ 406400 w 738690"/>
              <a:gd name="connsiteY28" fmla="*/ 209975 h 254425"/>
              <a:gd name="connsiteX29" fmla="*/ 431800 w 738690"/>
              <a:gd name="connsiteY29" fmla="*/ 229025 h 254425"/>
              <a:gd name="connsiteX30" fmla="*/ 476250 w 738690"/>
              <a:gd name="connsiteY30" fmla="*/ 248075 h 254425"/>
              <a:gd name="connsiteX31" fmla="*/ 501650 w 738690"/>
              <a:gd name="connsiteY31" fmla="*/ 254425 h 254425"/>
              <a:gd name="connsiteX32" fmla="*/ 590550 w 738690"/>
              <a:gd name="connsiteY32" fmla="*/ 248075 h 254425"/>
              <a:gd name="connsiteX33" fmla="*/ 622300 w 738690"/>
              <a:gd name="connsiteY33" fmla="*/ 222675 h 254425"/>
              <a:gd name="connsiteX34" fmla="*/ 641350 w 738690"/>
              <a:gd name="connsiteY34" fmla="*/ 216325 h 254425"/>
              <a:gd name="connsiteX35" fmla="*/ 660400 w 738690"/>
              <a:gd name="connsiteY35" fmla="*/ 203625 h 254425"/>
              <a:gd name="connsiteX36" fmla="*/ 685800 w 738690"/>
              <a:gd name="connsiteY36" fmla="*/ 171875 h 254425"/>
              <a:gd name="connsiteX37" fmla="*/ 698500 w 738690"/>
              <a:gd name="connsiteY37" fmla="*/ 133775 h 254425"/>
              <a:gd name="connsiteX38" fmla="*/ 723900 w 738690"/>
              <a:gd name="connsiteY38" fmla="*/ 76625 h 254425"/>
              <a:gd name="connsiteX39" fmla="*/ 730250 w 738690"/>
              <a:gd name="connsiteY39" fmla="*/ 57575 h 254425"/>
              <a:gd name="connsiteX40" fmla="*/ 736600 w 738690"/>
              <a:gd name="connsiteY40" fmla="*/ 38525 h 254425"/>
              <a:gd name="connsiteX41" fmla="*/ 704850 w 738690"/>
              <a:gd name="connsiteY41" fmla="*/ 44875 h 254425"/>
              <a:gd name="connsiteX42" fmla="*/ 685800 w 738690"/>
              <a:gd name="connsiteY42" fmla="*/ 63925 h 254425"/>
              <a:gd name="connsiteX43" fmla="*/ 628650 w 738690"/>
              <a:gd name="connsiteY43" fmla="*/ 95675 h 254425"/>
              <a:gd name="connsiteX44" fmla="*/ 584200 w 738690"/>
              <a:gd name="connsiteY44" fmla="*/ 102025 h 254425"/>
              <a:gd name="connsiteX45" fmla="*/ 495300 w 738690"/>
              <a:gd name="connsiteY45" fmla="*/ 89325 h 254425"/>
              <a:gd name="connsiteX46" fmla="*/ 476250 w 738690"/>
              <a:gd name="connsiteY46" fmla="*/ 76625 h 254425"/>
              <a:gd name="connsiteX47" fmla="*/ 463550 w 738690"/>
              <a:gd name="connsiteY47" fmla="*/ 57575 h 254425"/>
              <a:gd name="connsiteX48" fmla="*/ 406400 w 738690"/>
              <a:gd name="connsiteY48" fmla="*/ 32175 h 254425"/>
              <a:gd name="connsiteX49" fmla="*/ 425450 w 738690"/>
              <a:gd name="connsiteY49" fmla="*/ 38525 h 25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738690" h="254425">
                <a:moveTo>
                  <a:pt x="425450" y="38525"/>
                </a:moveTo>
                <a:lnTo>
                  <a:pt x="425450" y="38525"/>
                </a:lnTo>
                <a:lnTo>
                  <a:pt x="374650" y="19475"/>
                </a:lnTo>
                <a:cubicBezTo>
                  <a:pt x="368360" y="17188"/>
                  <a:pt x="362293" y="13125"/>
                  <a:pt x="355600" y="13125"/>
                </a:cubicBezTo>
                <a:cubicBezTo>
                  <a:pt x="338535" y="13125"/>
                  <a:pt x="321733" y="17358"/>
                  <a:pt x="304800" y="19475"/>
                </a:cubicBezTo>
                <a:cubicBezTo>
                  <a:pt x="298450" y="21592"/>
                  <a:pt x="290977" y="21644"/>
                  <a:pt x="285750" y="25825"/>
                </a:cubicBezTo>
                <a:cubicBezTo>
                  <a:pt x="243417" y="59692"/>
                  <a:pt x="304800" y="32175"/>
                  <a:pt x="254000" y="57575"/>
                </a:cubicBezTo>
                <a:cubicBezTo>
                  <a:pt x="248013" y="60568"/>
                  <a:pt x="240937" y="60932"/>
                  <a:pt x="234950" y="63925"/>
                </a:cubicBezTo>
                <a:cubicBezTo>
                  <a:pt x="228124" y="67338"/>
                  <a:pt x="222726" y="73212"/>
                  <a:pt x="215900" y="76625"/>
                </a:cubicBezTo>
                <a:cubicBezTo>
                  <a:pt x="206790" y="81180"/>
                  <a:pt x="179588" y="87290"/>
                  <a:pt x="171450" y="89325"/>
                </a:cubicBezTo>
                <a:lnTo>
                  <a:pt x="63500" y="82975"/>
                </a:lnTo>
                <a:cubicBezTo>
                  <a:pt x="49020" y="78148"/>
                  <a:pt x="46567" y="57575"/>
                  <a:pt x="38100" y="44875"/>
                </a:cubicBezTo>
                <a:lnTo>
                  <a:pt x="25400" y="25825"/>
                </a:lnTo>
                <a:cubicBezTo>
                  <a:pt x="14705" y="-16954"/>
                  <a:pt x="23395" y="871"/>
                  <a:pt x="12700" y="25825"/>
                </a:cubicBezTo>
                <a:cubicBezTo>
                  <a:pt x="9694" y="32840"/>
                  <a:pt x="4233" y="38525"/>
                  <a:pt x="0" y="44875"/>
                </a:cubicBezTo>
                <a:cubicBezTo>
                  <a:pt x="2117" y="72392"/>
                  <a:pt x="2927" y="100040"/>
                  <a:pt x="6350" y="127425"/>
                </a:cubicBezTo>
                <a:cubicBezTo>
                  <a:pt x="7180" y="134067"/>
                  <a:pt x="11077" y="139981"/>
                  <a:pt x="12700" y="146475"/>
                </a:cubicBezTo>
                <a:cubicBezTo>
                  <a:pt x="15318" y="156946"/>
                  <a:pt x="14223" y="168572"/>
                  <a:pt x="19050" y="178225"/>
                </a:cubicBezTo>
                <a:cubicBezTo>
                  <a:pt x="23066" y="186257"/>
                  <a:pt x="32351" y="190376"/>
                  <a:pt x="38100" y="197275"/>
                </a:cubicBezTo>
                <a:cubicBezTo>
                  <a:pt x="65192" y="229786"/>
                  <a:pt x="31340" y="209838"/>
                  <a:pt x="88900" y="229025"/>
                </a:cubicBezTo>
                <a:lnTo>
                  <a:pt x="107950" y="235375"/>
                </a:lnTo>
                <a:cubicBezTo>
                  <a:pt x="129117" y="233258"/>
                  <a:pt x="150392" y="232033"/>
                  <a:pt x="171450" y="229025"/>
                </a:cubicBezTo>
                <a:cubicBezTo>
                  <a:pt x="185403" y="227032"/>
                  <a:pt x="202330" y="220848"/>
                  <a:pt x="215900" y="216325"/>
                </a:cubicBezTo>
                <a:cubicBezTo>
                  <a:pt x="222250" y="209975"/>
                  <a:pt x="228051" y="203024"/>
                  <a:pt x="234950" y="197275"/>
                </a:cubicBezTo>
                <a:cubicBezTo>
                  <a:pt x="240813" y="192389"/>
                  <a:pt x="247174" y="187988"/>
                  <a:pt x="254000" y="184575"/>
                </a:cubicBezTo>
                <a:cubicBezTo>
                  <a:pt x="275276" y="173937"/>
                  <a:pt x="312092" y="173887"/>
                  <a:pt x="330200" y="171875"/>
                </a:cubicBezTo>
                <a:cubicBezTo>
                  <a:pt x="345017" y="173992"/>
                  <a:pt x="360973" y="172146"/>
                  <a:pt x="374650" y="178225"/>
                </a:cubicBezTo>
                <a:cubicBezTo>
                  <a:pt x="381624" y="181325"/>
                  <a:pt x="381954" y="191879"/>
                  <a:pt x="387350" y="197275"/>
                </a:cubicBezTo>
                <a:cubicBezTo>
                  <a:pt x="392746" y="202671"/>
                  <a:pt x="400190" y="205539"/>
                  <a:pt x="406400" y="209975"/>
                </a:cubicBezTo>
                <a:cubicBezTo>
                  <a:pt x="415012" y="216126"/>
                  <a:pt x="422825" y="223416"/>
                  <a:pt x="431800" y="229025"/>
                </a:cubicBezTo>
                <a:cubicBezTo>
                  <a:pt x="446060" y="237937"/>
                  <a:pt x="460330" y="243527"/>
                  <a:pt x="476250" y="248075"/>
                </a:cubicBezTo>
                <a:cubicBezTo>
                  <a:pt x="484641" y="250473"/>
                  <a:pt x="493183" y="252308"/>
                  <a:pt x="501650" y="254425"/>
                </a:cubicBezTo>
                <a:cubicBezTo>
                  <a:pt x="531283" y="252308"/>
                  <a:pt x="561045" y="251546"/>
                  <a:pt x="590550" y="248075"/>
                </a:cubicBezTo>
                <a:cubicBezTo>
                  <a:pt x="623297" y="244222"/>
                  <a:pt x="598525" y="241695"/>
                  <a:pt x="622300" y="222675"/>
                </a:cubicBezTo>
                <a:cubicBezTo>
                  <a:pt x="627527" y="218494"/>
                  <a:pt x="635363" y="219318"/>
                  <a:pt x="641350" y="216325"/>
                </a:cubicBezTo>
                <a:cubicBezTo>
                  <a:pt x="648176" y="212912"/>
                  <a:pt x="654050" y="207858"/>
                  <a:pt x="660400" y="203625"/>
                </a:cubicBezTo>
                <a:cubicBezTo>
                  <a:pt x="683558" y="134150"/>
                  <a:pt x="644768" y="237527"/>
                  <a:pt x="685800" y="171875"/>
                </a:cubicBezTo>
                <a:cubicBezTo>
                  <a:pt x="692895" y="160523"/>
                  <a:pt x="691074" y="144914"/>
                  <a:pt x="698500" y="133775"/>
                </a:cubicBezTo>
                <a:cubicBezTo>
                  <a:pt x="718626" y="103586"/>
                  <a:pt x="708787" y="121965"/>
                  <a:pt x="723900" y="76625"/>
                </a:cubicBezTo>
                <a:lnTo>
                  <a:pt x="730250" y="57575"/>
                </a:lnTo>
                <a:cubicBezTo>
                  <a:pt x="732367" y="51225"/>
                  <a:pt x="743164" y="37212"/>
                  <a:pt x="736600" y="38525"/>
                </a:cubicBezTo>
                <a:lnTo>
                  <a:pt x="704850" y="44875"/>
                </a:lnTo>
                <a:cubicBezTo>
                  <a:pt x="698500" y="51225"/>
                  <a:pt x="692889" y="58412"/>
                  <a:pt x="685800" y="63925"/>
                </a:cubicBezTo>
                <a:cubicBezTo>
                  <a:pt x="668173" y="77635"/>
                  <a:pt x="650760" y="91253"/>
                  <a:pt x="628650" y="95675"/>
                </a:cubicBezTo>
                <a:cubicBezTo>
                  <a:pt x="613974" y="98610"/>
                  <a:pt x="599017" y="99908"/>
                  <a:pt x="584200" y="102025"/>
                </a:cubicBezTo>
                <a:cubicBezTo>
                  <a:pt x="566354" y="100403"/>
                  <a:pt x="519732" y="101541"/>
                  <a:pt x="495300" y="89325"/>
                </a:cubicBezTo>
                <a:cubicBezTo>
                  <a:pt x="488474" y="85912"/>
                  <a:pt x="482600" y="80858"/>
                  <a:pt x="476250" y="76625"/>
                </a:cubicBezTo>
                <a:cubicBezTo>
                  <a:pt x="472017" y="70275"/>
                  <a:pt x="468946" y="62971"/>
                  <a:pt x="463550" y="57575"/>
                </a:cubicBezTo>
                <a:cubicBezTo>
                  <a:pt x="452040" y="46065"/>
                  <a:pt x="418975" y="32175"/>
                  <a:pt x="406400" y="32175"/>
                </a:cubicBezTo>
                <a:lnTo>
                  <a:pt x="425450" y="38525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Elipsa 42"/>
          <p:cNvSpPr/>
          <p:nvPr/>
        </p:nvSpPr>
        <p:spPr>
          <a:xfrm>
            <a:off x="1510254" y="2424173"/>
            <a:ext cx="359490" cy="3594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Elipsa 43"/>
          <p:cNvSpPr/>
          <p:nvPr/>
        </p:nvSpPr>
        <p:spPr>
          <a:xfrm>
            <a:off x="1649515" y="2563119"/>
            <a:ext cx="81598" cy="8159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48" name="Grupa 47"/>
          <p:cNvGrpSpPr/>
          <p:nvPr/>
        </p:nvGrpSpPr>
        <p:grpSpPr>
          <a:xfrm>
            <a:off x="11273240" y="2174040"/>
            <a:ext cx="2652668" cy="4846689"/>
            <a:chOff x="11438807" y="1124743"/>
            <a:chExt cx="3406149" cy="6223373"/>
          </a:xfrm>
        </p:grpSpPr>
        <p:sp>
          <p:nvSpPr>
            <p:cNvPr id="36" name="Dowolny kształt 35"/>
            <p:cNvSpPr/>
            <p:nvPr/>
          </p:nvSpPr>
          <p:spPr>
            <a:xfrm>
              <a:off x="11438807" y="1772816"/>
              <a:ext cx="3406149" cy="5575300"/>
            </a:xfrm>
            <a:custGeom>
              <a:avLst/>
              <a:gdLst>
                <a:gd name="connsiteX0" fmla="*/ 1206876 w 3406149"/>
                <a:gd name="connsiteY0" fmla="*/ 1206500 h 5575300"/>
                <a:gd name="connsiteX1" fmla="*/ 1206876 w 3406149"/>
                <a:gd name="connsiteY1" fmla="*/ 1206500 h 5575300"/>
                <a:gd name="connsiteX2" fmla="*/ 1079876 w 3406149"/>
                <a:gd name="connsiteY2" fmla="*/ 1181100 h 5575300"/>
                <a:gd name="connsiteX3" fmla="*/ 1029076 w 3406149"/>
                <a:gd name="connsiteY3" fmla="*/ 1155700 h 5575300"/>
                <a:gd name="connsiteX4" fmla="*/ 990976 w 3406149"/>
                <a:gd name="connsiteY4" fmla="*/ 1143000 h 5575300"/>
                <a:gd name="connsiteX5" fmla="*/ 902076 w 3406149"/>
                <a:gd name="connsiteY5" fmla="*/ 1092200 h 5575300"/>
                <a:gd name="connsiteX6" fmla="*/ 851276 w 3406149"/>
                <a:gd name="connsiteY6" fmla="*/ 1016000 h 5575300"/>
                <a:gd name="connsiteX7" fmla="*/ 825876 w 3406149"/>
                <a:gd name="connsiteY7" fmla="*/ 977900 h 5575300"/>
                <a:gd name="connsiteX8" fmla="*/ 813176 w 3406149"/>
                <a:gd name="connsiteY8" fmla="*/ 939800 h 5575300"/>
                <a:gd name="connsiteX9" fmla="*/ 800476 w 3406149"/>
                <a:gd name="connsiteY9" fmla="*/ 635000 h 5575300"/>
                <a:gd name="connsiteX10" fmla="*/ 787776 w 3406149"/>
                <a:gd name="connsiteY10" fmla="*/ 596900 h 5575300"/>
                <a:gd name="connsiteX11" fmla="*/ 775076 w 3406149"/>
                <a:gd name="connsiteY11" fmla="*/ 520700 h 5575300"/>
                <a:gd name="connsiteX12" fmla="*/ 736976 w 3406149"/>
                <a:gd name="connsiteY12" fmla="*/ 393700 h 5575300"/>
                <a:gd name="connsiteX13" fmla="*/ 724276 w 3406149"/>
                <a:gd name="connsiteY13" fmla="*/ 355600 h 5575300"/>
                <a:gd name="connsiteX14" fmla="*/ 711576 w 3406149"/>
                <a:gd name="connsiteY14" fmla="*/ 317500 h 5575300"/>
                <a:gd name="connsiteX15" fmla="*/ 698876 w 3406149"/>
                <a:gd name="connsiteY15" fmla="*/ 279400 h 5575300"/>
                <a:gd name="connsiteX16" fmla="*/ 673476 w 3406149"/>
                <a:gd name="connsiteY16" fmla="*/ 241300 h 5575300"/>
                <a:gd name="connsiteX17" fmla="*/ 622676 w 3406149"/>
                <a:gd name="connsiteY17" fmla="*/ 165100 h 5575300"/>
                <a:gd name="connsiteX18" fmla="*/ 546476 w 3406149"/>
                <a:gd name="connsiteY18" fmla="*/ 127000 h 5575300"/>
                <a:gd name="connsiteX19" fmla="*/ 495676 w 3406149"/>
                <a:gd name="connsiteY19" fmla="*/ 101600 h 5575300"/>
                <a:gd name="connsiteX20" fmla="*/ 368676 w 3406149"/>
                <a:gd name="connsiteY20" fmla="*/ 63500 h 5575300"/>
                <a:gd name="connsiteX21" fmla="*/ 330576 w 3406149"/>
                <a:gd name="connsiteY21" fmla="*/ 38100 h 5575300"/>
                <a:gd name="connsiteX22" fmla="*/ 190876 w 3406149"/>
                <a:gd name="connsiteY22" fmla="*/ 12700 h 5575300"/>
                <a:gd name="connsiteX23" fmla="*/ 152776 w 3406149"/>
                <a:gd name="connsiteY23" fmla="*/ 0 h 5575300"/>
                <a:gd name="connsiteX24" fmla="*/ 38476 w 3406149"/>
                <a:gd name="connsiteY24" fmla="*/ 25400 h 5575300"/>
                <a:gd name="connsiteX25" fmla="*/ 376 w 3406149"/>
                <a:gd name="connsiteY25" fmla="*/ 50800 h 5575300"/>
                <a:gd name="connsiteX26" fmla="*/ 25776 w 3406149"/>
                <a:gd name="connsiteY26" fmla="*/ 88900 h 5575300"/>
                <a:gd name="connsiteX27" fmla="*/ 140076 w 3406149"/>
                <a:gd name="connsiteY27" fmla="*/ 139700 h 5575300"/>
                <a:gd name="connsiteX28" fmla="*/ 216276 w 3406149"/>
                <a:gd name="connsiteY28" fmla="*/ 215900 h 5575300"/>
                <a:gd name="connsiteX29" fmla="*/ 267076 w 3406149"/>
                <a:gd name="connsiteY29" fmla="*/ 292100 h 5575300"/>
                <a:gd name="connsiteX30" fmla="*/ 279776 w 3406149"/>
                <a:gd name="connsiteY30" fmla="*/ 330200 h 5575300"/>
                <a:gd name="connsiteX31" fmla="*/ 305176 w 3406149"/>
                <a:gd name="connsiteY31" fmla="*/ 368300 h 5575300"/>
                <a:gd name="connsiteX32" fmla="*/ 343276 w 3406149"/>
                <a:gd name="connsiteY32" fmla="*/ 444500 h 5575300"/>
                <a:gd name="connsiteX33" fmla="*/ 368676 w 3406149"/>
                <a:gd name="connsiteY33" fmla="*/ 533400 h 5575300"/>
                <a:gd name="connsiteX34" fmla="*/ 394076 w 3406149"/>
                <a:gd name="connsiteY34" fmla="*/ 571500 h 5575300"/>
                <a:gd name="connsiteX35" fmla="*/ 432176 w 3406149"/>
                <a:gd name="connsiteY35" fmla="*/ 723900 h 5575300"/>
                <a:gd name="connsiteX36" fmla="*/ 444876 w 3406149"/>
                <a:gd name="connsiteY36" fmla="*/ 762000 h 5575300"/>
                <a:gd name="connsiteX37" fmla="*/ 457576 w 3406149"/>
                <a:gd name="connsiteY37" fmla="*/ 863600 h 5575300"/>
                <a:gd name="connsiteX38" fmla="*/ 482976 w 3406149"/>
                <a:gd name="connsiteY38" fmla="*/ 1028700 h 5575300"/>
                <a:gd name="connsiteX39" fmla="*/ 508376 w 3406149"/>
                <a:gd name="connsiteY39" fmla="*/ 1219200 h 5575300"/>
                <a:gd name="connsiteX40" fmla="*/ 521076 w 3406149"/>
                <a:gd name="connsiteY40" fmla="*/ 1600200 h 5575300"/>
                <a:gd name="connsiteX41" fmla="*/ 533776 w 3406149"/>
                <a:gd name="connsiteY41" fmla="*/ 1663700 h 5575300"/>
                <a:gd name="connsiteX42" fmla="*/ 546476 w 3406149"/>
                <a:gd name="connsiteY42" fmla="*/ 1739900 h 5575300"/>
                <a:gd name="connsiteX43" fmla="*/ 559176 w 3406149"/>
                <a:gd name="connsiteY43" fmla="*/ 1854200 h 5575300"/>
                <a:gd name="connsiteX44" fmla="*/ 571876 w 3406149"/>
                <a:gd name="connsiteY44" fmla="*/ 1955800 h 5575300"/>
                <a:gd name="connsiteX45" fmla="*/ 559176 w 3406149"/>
                <a:gd name="connsiteY45" fmla="*/ 2882900 h 5575300"/>
                <a:gd name="connsiteX46" fmla="*/ 546476 w 3406149"/>
                <a:gd name="connsiteY46" fmla="*/ 2971800 h 5575300"/>
                <a:gd name="connsiteX47" fmla="*/ 533776 w 3406149"/>
                <a:gd name="connsiteY47" fmla="*/ 3162300 h 5575300"/>
                <a:gd name="connsiteX48" fmla="*/ 521076 w 3406149"/>
                <a:gd name="connsiteY48" fmla="*/ 3225800 h 5575300"/>
                <a:gd name="connsiteX49" fmla="*/ 508376 w 3406149"/>
                <a:gd name="connsiteY49" fmla="*/ 3302000 h 5575300"/>
                <a:gd name="connsiteX50" fmla="*/ 470276 w 3406149"/>
                <a:gd name="connsiteY50" fmla="*/ 3606800 h 5575300"/>
                <a:gd name="connsiteX51" fmla="*/ 444876 w 3406149"/>
                <a:gd name="connsiteY51" fmla="*/ 3746500 h 5575300"/>
                <a:gd name="connsiteX52" fmla="*/ 432176 w 3406149"/>
                <a:gd name="connsiteY52" fmla="*/ 3975100 h 5575300"/>
                <a:gd name="connsiteX53" fmla="*/ 419476 w 3406149"/>
                <a:gd name="connsiteY53" fmla="*/ 4025900 h 5575300"/>
                <a:gd name="connsiteX54" fmla="*/ 406776 w 3406149"/>
                <a:gd name="connsiteY54" fmla="*/ 4191000 h 5575300"/>
                <a:gd name="connsiteX55" fmla="*/ 394076 w 3406149"/>
                <a:gd name="connsiteY55" fmla="*/ 4229100 h 5575300"/>
                <a:gd name="connsiteX56" fmla="*/ 381376 w 3406149"/>
                <a:gd name="connsiteY56" fmla="*/ 4292600 h 5575300"/>
                <a:gd name="connsiteX57" fmla="*/ 368676 w 3406149"/>
                <a:gd name="connsiteY57" fmla="*/ 4432300 h 5575300"/>
                <a:gd name="connsiteX58" fmla="*/ 355976 w 3406149"/>
                <a:gd name="connsiteY58" fmla="*/ 4495800 h 5575300"/>
                <a:gd name="connsiteX59" fmla="*/ 330576 w 3406149"/>
                <a:gd name="connsiteY59" fmla="*/ 4686300 h 5575300"/>
                <a:gd name="connsiteX60" fmla="*/ 317876 w 3406149"/>
                <a:gd name="connsiteY60" fmla="*/ 4838700 h 5575300"/>
                <a:gd name="connsiteX61" fmla="*/ 305176 w 3406149"/>
                <a:gd name="connsiteY61" fmla="*/ 4914900 h 5575300"/>
                <a:gd name="connsiteX62" fmla="*/ 292476 w 3406149"/>
                <a:gd name="connsiteY62" fmla="*/ 5232400 h 5575300"/>
                <a:gd name="connsiteX63" fmla="*/ 305176 w 3406149"/>
                <a:gd name="connsiteY63" fmla="*/ 5422900 h 5575300"/>
                <a:gd name="connsiteX64" fmla="*/ 419476 w 3406149"/>
                <a:gd name="connsiteY64" fmla="*/ 5435600 h 5575300"/>
                <a:gd name="connsiteX65" fmla="*/ 470276 w 3406149"/>
                <a:gd name="connsiteY65" fmla="*/ 5448300 h 5575300"/>
                <a:gd name="connsiteX66" fmla="*/ 800476 w 3406149"/>
                <a:gd name="connsiteY66" fmla="*/ 5473700 h 5575300"/>
                <a:gd name="connsiteX67" fmla="*/ 876676 w 3406149"/>
                <a:gd name="connsiteY67" fmla="*/ 5486400 h 5575300"/>
                <a:gd name="connsiteX68" fmla="*/ 1067176 w 3406149"/>
                <a:gd name="connsiteY68" fmla="*/ 5511800 h 5575300"/>
                <a:gd name="connsiteX69" fmla="*/ 1359276 w 3406149"/>
                <a:gd name="connsiteY69" fmla="*/ 5537200 h 5575300"/>
                <a:gd name="connsiteX70" fmla="*/ 1498976 w 3406149"/>
                <a:gd name="connsiteY70" fmla="*/ 5549900 h 5575300"/>
                <a:gd name="connsiteX71" fmla="*/ 1803776 w 3406149"/>
                <a:gd name="connsiteY71" fmla="*/ 5575300 h 5575300"/>
                <a:gd name="connsiteX72" fmla="*/ 2045076 w 3406149"/>
                <a:gd name="connsiteY72" fmla="*/ 5562600 h 5575300"/>
                <a:gd name="connsiteX73" fmla="*/ 2108576 w 3406149"/>
                <a:gd name="connsiteY73" fmla="*/ 5549900 h 5575300"/>
                <a:gd name="connsiteX74" fmla="*/ 2311776 w 3406149"/>
                <a:gd name="connsiteY74" fmla="*/ 5524500 h 5575300"/>
                <a:gd name="connsiteX75" fmla="*/ 2387976 w 3406149"/>
                <a:gd name="connsiteY75" fmla="*/ 5499100 h 5575300"/>
                <a:gd name="connsiteX76" fmla="*/ 2426076 w 3406149"/>
                <a:gd name="connsiteY76" fmla="*/ 5486400 h 5575300"/>
                <a:gd name="connsiteX77" fmla="*/ 2514976 w 3406149"/>
                <a:gd name="connsiteY77" fmla="*/ 5461000 h 5575300"/>
                <a:gd name="connsiteX78" fmla="*/ 2565776 w 3406149"/>
                <a:gd name="connsiteY78" fmla="*/ 5435600 h 5575300"/>
                <a:gd name="connsiteX79" fmla="*/ 2629276 w 3406149"/>
                <a:gd name="connsiteY79" fmla="*/ 5422900 h 5575300"/>
                <a:gd name="connsiteX80" fmla="*/ 2667376 w 3406149"/>
                <a:gd name="connsiteY80" fmla="*/ 5410200 h 5575300"/>
                <a:gd name="connsiteX81" fmla="*/ 2629276 w 3406149"/>
                <a:gd name="connsiteY81" fmla="*/ 5003800 h 5575300"/>
                <a:gd name="connsiteX82" fmla="*/ 2616576 w 3406149"/>
                <a:gd name="connsiteY82" fmla="*/ 4965700 h 5575300"/>
                <a:gd name="connsiteX83" fmla="*/ 2591176 w 3406149"/>
                <a:gd name="connsiteY83" fmla="*/ 4927600 h 5575300"/>
                <a:gd name="connsiteX84" fmla="*/ 2578476 w 3406149"/>
                <a:gd name="connsiteY84" fmla="*/ 4495800 h 5575300"/>
                <a:gd name="connsiteX85" fmla="*/ 2565776 w 3406149"/>
                <a:gd name="connsiteY85" fmla="*/ 4368800 h 5575300"/>
                <a:gd name="connsiteX86" fmla="*/ 2553076 w 3406149"/>
                <a:gd name="connsiteY86" fmla="*/ 3810000 h 5575300"/>
                <a:gd name="connsiteX87" fmla="*/ 2540376 w 3406149"/>
                <a:gd name="connsiteY87" fmla="*/ 3695700 h 5575300"/>
                <a:gd name="connsiteX88" fmla="*/ 2514976 w 3406149"/>
                <a:gd name="connsiteY88" fmla="*/ 3568700 h 5575300"/>
                <a:gd name="connsiteX89" fmla="*/ 2489576 w 3406149"/>
                <a:gd name="connsiteY89" fmla="*/ 3403600 h 5575300"/>
                <a:gd name="connsiteX90" fmla="*/ 2476876 w 3406149"/>
                <a:gd name="connsiteY90" fmla="*/ 3314700 h 5575300"/>
                <a:gd name="connsiteX91" fmla="*/ 2451476 w 3406149"/>
                <a:gd name="connsiteY91" fmla="*/ 3162300 h 5575300"/>
                <a:gd name="connsiteX92" fmla="*/ 2426076 w 3406149"/>
                <a:gd name="connsiteY92" fmla="*/ 2959100 h 5575300"/>
                <a:gd name="connsiteX93" fmla="*/ 2413376 w 3406149"/>
                <a:gd name="connsiteY93" fmla="*/ 2895600 h 5575300"/>
                <a:gd name="connsiteX94" fmla="*/ 2400676 w 3406149"/>
                <a:gd name="connsiteY94" fmla="*/ 2768600 h 5575300"/>
                <a:gd name="connsiteX95" fmla="*/ 2387976 w 3406149"/>
                <a:gd name="connsiteY95" fmla="*/ 2679700 h 5575300"/>
                <a:gd name="connsiteX96" fmla="*/ 2400676 w 3406149"/>
                <a:gd name="connsiteY96" fmla="*/ 2159000 h 5575300"/>
                <a:gd name="connsiteX97" fmla="*/ 2426076 w 3406149"/>
                <a:gd name="connsiteY97" fmla="*/ 1930400 h 5575300"/>
                <a:gd name="connsiteX98" fmla="*/ 2451476 w 3406149"/>
                <a:gd name="connsiteY98" fmla="*/ 1816100 h 5575300"/>
                <a:gd name="connsiteX99" fmla="*/ 2464176 w 3406149"/>
                <a:gd name="connsiteY99" fmla="*/ 1701800 h 5575300"/>
                <a:gd name="connsiteX100" fmla="*/ 2476876 w 3406149"/>
                <a:gd name="connsiteY100" fmla="*/ 1663700 h 5575300"/>
                <a:gd name="connsiteX101" fmla="*/ 2489576 w 3406149"/>
                <a:gd name="connsiteY101" fmla="*/ 1562100 h 5575300"/>
                <a:gd name="connsiteX102" fmla="*/ 2514976 w 3406149"/>
                <a:gd name="connsiteY102" fmla="*/ 1473200 h 5575300"/>
                <a:gd name="connsiteX103" fmla="*/ 2540376 w 3406149"/>
                <a:gd name="connsiteY103" fmla="*/ 1282700 h 5575300"/>
                <a:gd name="connsiteX104" fmla="*/ 2591176 w 3406149"/>
                <a:gd name="connsiteY104" fmla="*/ 1104900 h 5575300"/>
                <a:gd name="connsiteX105" fmla="*/ 2629276 w 3406149"/>
                <a:gd name="connsiteY105" fmla="*/ 876300 h 5575300"/>
                <a:gd name="connsiteX106" fmla="*/ 2654676 w 3406149"/>
                <a:gd name="connsiteY106" fmla="*/ 787400 h 5575300"/>
                <a:gd name="connsiteX107" fmla="*/ 2680076 w 3406149"/>
                <a:gd name="connsiteY107" fmla="*/ 736600 h 5575300"/>
                <a:gd name="connsiteX108" fmla="*/ 2692776 w 3406149"/>
                <a:gd name="connsiteY108" fmla="*/ 698500 h 5575300"/>
                <a:gd name="connsiteX109" fmla="*/ 2718176 w 3406149"/>
                <a:gd name="connsiteY109" fmla="*/ 647700 h 5575300"/>
                <a:gd name="connsiteX110" fmla="*/ 2756276 w 3406149"/>
                <a:gd name="connsiteY110" fmla="*/ 571500 h 5575300"/>
                <a:gd name="connsiteX111" fmla="*/ 2794376 w 3406149"/>
                <a:gd name="connsiteY111" fmla="*/ 546100 h 5575300"/>
                <a:gd name="connsiteX112" fmla="*/ 2807076 w 3406149"/>
                <a:gd name="connsiteY112" fmla="*/ 508000 h 5575300"/>
                <a:gd name="connsiteX113" fmla="*/ 2934076 w 3406149"/>
                <a:gd name="connsiteY113" fmla="*/ 444500 h 5575300"/>
                <a:gd name="connsiteX114" fmla="*/ 3010276 w 3406149"/>
                <a:gd name="connsiteY114" fmla="*/ 393700 h 5575300"/>
                <a:gd name="connsiteX115" fmla="*/ 3086476 w 3406149"/>
                <a:gd name="connsiteY115" fmla="*/ 330200 h 5575300"/>
                <a:gd name="connsiteX116" fmla="*/ 3213476 w 3406149"/>
                <a:gd name="connsiteY116" fmla="*/ 292100 h 5575300"/>
                <a:gd name="connsiteX117" fmla="*/ 3264276 w 3406149"/>
                <a:gd name="connsiteY117" fmla="*/ 266700 h 5575300"/>
                <a:gd name="connsiteX118" fmla="*/ 3391276 w 3406149"/>
                <a:gd name="connsiteY118" fmla="*/ 228600 h 5575300"/>
                <a:gd name="connsiteX119" fmla="*/ 3403976 w 3406149"/>
                <a:gd name="connsiteY119" fmla="*/ 190500 h 5575300"/>
                <a:gd name="connsiteX120" fmla="*/ 3353176 w 3406149"/>
                <a:gd name="connsiteY120" fmla="*/ 177800 h 5575300"/>
                <a:gd name="connsiteX121" fmla="*/ 3315076 w 3406149"/>
                <a:gd name="connsiteY121" fmla="*/ 165100 h 5575300"/>
                <a:gd name="connsiteX122" fmla="*/ 3264276 w 3406149"/>
                <a:gd name="connsiteY122" fmla="*/ 152400 h 5575300"/>
                <a:gd name="connsiteX123" fmla="*/ 3137276 w 3406149"/>
                <a:gd name="connsiteY123" fmla="*/ 114300 h 5575300"/>
                <a:gd name="connsiteX124" fmla="*/ 2870576 w 3406149"/>
                <a:gd name="connsiteY124" fmla="*/ 127000 h 5575300"/>
                <a:gd name="connsiteX125" fmla="*/ 2807076 w 3406149"/>
                <a:gd name="connsiteY125" fmla="*/ 165100 h 5575300"/>
                <a:gd name="connsiteX126" fmla="*/ 2692776 w 3406149"/>
                <a:gd name="connsiteY126" fmla="*/ 254000 h 5575300"/>
                <a:gd name="connsiteX127" fmla="*/ 2629276 w 3406149"/>
                <a:gd name="connsiteY127" fmla="*/ 330200 h 5575300"/>
                <a:gd name="connsiteX128" fmla="*/ 2603876 w 3406149"/>
                <a:gd name="connsiteY128" fmla="*/ 368300 h 5575300"/>
                <a:gd name="connsiteX129" fmla="*/ 2540376 w 3406149"/>
                <a:gd name="connsiteY129" fmla="*/ 444500 h 5575300"/>
                <a:gd name="connsiteX130" fmla="*/ 2502276 w 3406149"/>
                <a:gd name="connsiteY130" fmla="*/ 520700 h 5575300"/>
                <a:gd name="connsiteX131" fmla="*/ 2426076 w 3406149"/>
                <a:gd name="connsiteY131" fmla="*/ 596900 h 5575300"/>
                <a:gd name="connsiteX132" fmla="*/ 2387976 w 3406149"/>
                <a:gd name="connsiteY132" fmla="*/ 673100 h 5575300"/>
                <a:gd name="connsiteX133" fmla="*/ 2362576 w 3406149"/>
                <a:gd name="connsiteY133" fmla="*/ 723900 h 5575300"/>
                <a:gd name="connsiteX134" fmla="*/ 2349876 w 3406149"/>
                <a:gd name="connsiteY134" fmla="*/ 762000 h 5575300"/>
                <a:gd name="connsiteX135" fmla="*/ 2311776 w 3406149"/>
                <a:gd name="connsiteY135" fmla="*/ 800100 h 5575300"/>
                <a:gd name="connsiteX136" fmla="*/ 2248276 w 3406149"/>
                <a:gd name="connsiteY136" fmla="*/ 914400 h 5575300"/>
                <a:gd name="connsiteX137" fmla="*/ 2222876 w 3406149"/>
                <a:gd name="connsiteY137" fmla="*/ 952500 h 5575300"/>
                <a:gd name="connsiteX138" fmla="*/ 2210176 w 3406149"/>
                <a:gd name="connsiteY138" fmla="*/ 990600 h 5575300"/>
                <a:gd name="connsiteX139" fmla="*/ 2133976 w 3406149"/>
                <a:gd name="connsiteY139" fmla="*/ 1092200 h 5575300"/>
                <a:gd name="connsiteX140" fmla="*/ 2045076 w 3406149"/>
                <a:gd name="connsiteY140" fmla="*/ 1181100 h 5575300"/>
                <a:gd name="connsiteX141" fmla="*/ 2006976 w 3406149"/>
                <a:gd name="connsiteY141" fmla="*/ 1193800 h 5575300"/>
                <a:gd name="connsiteX142" fmla="*/ 1956176 w 3406149"/>
                <a:gd name="connsiteY142" fmla="*/ 1219200 h 5575300"/>
                <a:gd name="connsiteX143" fmla="*/ 1740276 w 3406149"/>
                <a:gd name="connsiteY143" fmla="*/ 1244600 h 5575300"/>
                <a:gd name="connsiteX144" fmla="*/ 1257676 w 3406149"/>
                <a:gd name="connsiteY144" fmla="*/ 1231900 h 5575300"/>
                <a:gd name="connsiteX145" fmla="*/ 1206876 w 3406149"/>
                <a:gd name="connsiteY145" fmla="*/ 1206500 h 557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3406149" h="5575300">
                  <a:moveTo>
                    <a:pt x="1206876" y="1206500"/>
                  </a:moveTo>
                  <a:lnTo>
                    <a:pt x="1206876" y="1206500"/>
                  </a:lnTo>
                  <a:cubicBezTo>
                    <a:pt x="1164543" y="1198033"/>
                    <a:pt x="1121387" y="1192960"/>
                    <a:pt x="1079876" y="1181100"/>
                  </a:cubicBezTo>
                  <a:cubicBezTo>
                    <a:pt x="1061672" y="1175899"/>
                    <a:pt x="1046477" y="1163158"/>
                    <a:pt x="1029076" y="1155700"/>
                  </a:cubicBezTo>
                  <a:cubicBezTo>
                    <a:pt x="1016771" y="1150427"/>
                    <a:pt x="1003281" y="1148273"/>
                    <a:pt x="990976" y="1143000"/>
                  </a:cubicBezTo>
                  <a:cubicBezTo>
                    <a:pt x="945860" y="1123664"/>
                    <a:pt x="940340" y="1117709"/>
                    <a:pt x="902076" y="1092200"/>
                  </a:cubicBezTo>
                  <a:lnTo>
                    <a:pt x="851276" y="1016000"/>
                  </a:lnTo>
                  <a:cubicBezTo>
                    <a:pt x="842809" y="1003300"/>
                    <a:pt x="830703" y="992380"/>
                    <a:pt x="825876" y="977900"/>
                  </a:cubicBezTo>
                  <a:lnTo>
                    <a:pt x="813176" y="939800"/>
                  </a:lnTo>
                  <a:cubicBezTo>
                    <a:pt x="808943" y="838200"/>
                    <a:pt x="807988" y="736410"/>
                    <a:pt x="800476" y="635000"/>
                  </a:cubicBezTo>
                  <a:cubicBezTo>
                    <a:pt x="799487" y="621650"/>
                    <a:pt x="790680" y="609968"/>
                    <a:pt x="787776" y="596900"/>
                  </a:cubicBezTo>
                  <a:cubicBezTo>
                    <a:pt x="782190" y="571763"/>
                    <a:pt x="780126" y="545950"/>
                    <a:pt x="775076" y="520700"/>
                  </a:cubicBezTo>
                  <a:cubicBezTo>
                    <a:pt x="765479" y="472716"/>
                    <a:pt x="753175" y="442296"/>
                    <a:pt x="736976" y="393700"/>
                  </a:cubicBezTo>
                  <a:lnTo>
                    <a:pt x="724276" y="355600"/>
                  </a:lnTo>
                  <a:lnTo>
                    <a:pt x="711576" y="317500"/>
                  </a:lnTo>
                  <a:cubicBezTo>
                    <a:pt x="707343" y="304800"/>
                    <a:pt x="706302" y="290539"/>
                    <a:pt x="698876" y="279400"/>
                  </a:cubicBezTo>
                  <a:cubicBezTo>
                    <a:pt x="690409" y="266700"/>
                    <a:pt x="680302" y="254952"/>
                    <a:pt x="673476" y="241300"/>
                  </a:cubicBezTo>
                  <a:cubicBezTo>
                    <a:pt x="644407" y="183162"/>
                    <a:pt x="684583" y="216689"/>
                    <a:pt x="622676" y="165100"/>
                  </a:cubicBezTo>
                  <a:cubicBezTo>
                    <a:pt x="579606" y="129208"/>
                    <a:pt x="593646" y="147216"/>
                    <a:pt x="546476" y="127000"/>
                  </a:cubicBezTo>
                  <a:cubicBezTo>
                    <a:pt x="529075" y="119542"/>
                    <a:pt x="513254" y="108631"/>
                    <a:pt x="495676" y="101600"/>
                  </a:cubicBezTo>
                  <a:cubicBezTo>
                    <a:pt x="444143" y="80987"/>
                    <a:pt x="418574" y="75975"/>
                    <a:pt x="368676" y="63500"/>
                  </a:cubicBezTo>
                  <a:cubicBezTo>
                    <a:pt x="355976" y="55033"/>
                    <a:pt x="344228" y="44926"/>
                    <a:pt x="330576" y="38100"/>
                  </a:cubicBezTo>
                  <a:cubicBezTo>
                    <a:pt x="291421" y="18523"/>
                    <a:pt x="225899" y="17078"/>
                    <a:pt x="190876" y="12700"/>
                  </a:cubicBezTo>
                  <a:cubicBezTo>
                    <a:pt x="178176" y="8467"/>
                    <a:pt x="166163" y="0"/>
                    <a:pt x="152776" y="0"/>
                  </a:cubicBezTo>
                  <a:cubicBezTo>
                    <a:pt x="136653" y="0"/>
                    <a:pt x="58068" y="20502"/>
                    <a:pt x="38476" y="25400"/>
                  </a:cubicBezTo>
                  <a:cubicBezTo>
                    <a:pt x="25776" y="33867"/>
                    <a:pt x="3369" y="35833"/>
                    <a:pt x="376" y="50800"/>
                  </a:cubicBezTo>
                  <a:cubicBezTo>
                    <a:pt x="-2617" y="65767"/>
                    <a:pt x="12833" y="80810"/>
                    <a:pt x="25776" y="88900"/>
                  </a:cubicBezTo>
                  <a:cubicBezTo>
                    <a:pt x="127495" y="152475"/>
                    <a:pt x="73405" y="80437"/>
                    <a:pt x="140076" y="139700"/>
                  </a:cubicBezTo>
                  <a:cubicBezTo>
                    <a:pt x="166924" y="163565"/>
                    <a:pt x="216276" y="215900"/>
                    <a:pt x="216276" y="215900"/>
                  </a:cubicBezTo>
                  <a:cubicBezTo>
                    <a:pt x="246473" y="306492"/>
                    <a:pt x="203655" y="196968"/>
                    <a:pt x="267076" y="292100"/>
                  </a:cubicBezTo>
                  <a:cubicBezTo>
                    <a:pt x="274502" y="303239"/>
                    <a:pt x="273789" y="318226"/>
                    <a:pt x="279776" y="330200"/>
                  </a:cubicBezTo>
                  <a:cubicBezTo>
                    <a:pt x="286602" y="343852"/>
                    <a:pt x="298350" y="354648"/>
                    <a:pt x="305176" y="368300"/>
                  </a:cubicBezTo>
                  <a:cubicBezTo>
                    <a:pt x="357756" y="473460"/>
                    <a:pt x="270483" y="335311"/>
                    <a:pt x="343276" y="444500"/>
                  </a:cubicBezTo>
                  <a:cubicBezTo>
                    <a:pt x="347345" y="460776"/>
                    <a:pt x="359566" y="515180"/>
                    <a:pt x="368676" y="533400"/>
                  </a:cubicBezTo>
                  <a:cubicBezTo>
                    <a:pt x="375502" y="547052"/>
                    <a:pt x="387877" y="557552"/>
                    <a:pt x="394076" y="571500"/>
                  </a:cubicBezTo>
                  <a:cubicBezTo>
                    <a:pt x="428292" y="648487"/>
                    <a:pt x="414427" y="644029"/>
                    <a:pt x="432176" y="723900"/>
                  </a:cubicBezTo>
                  <a:cubicBezTo>
                    <a:pt x="435080" y="736968"/>
                    <a:pt x="440643" y="749300"/>
                    <a:pt x="444876" y="762000"/>
                  </a:cubicBezTo>
                  <a:cubicBezTo>
                    <a:pt x="449109" y="795867"/>
                    <a:pt x="452386" y="829867"/>
                    <a:pt x="457576" y="863600"/>
                  </a:cubicBezTo>
                  <a:cubicBezTo>
                    <a:pt x="481803" y="1021079"/>
                    <a:pt x="459955" y="810004"/>
                    <a:pt x="482976" y="1028700"/>
                  </a:cubicBezTo>
                  <a:cubicBezTo>
                    <a:pt x="501151" y="1201361"/>
                    <a:pt x="482882" y="1117222"/>
                    <a:pt x="508376" y="1219200"/>
                  </a:cubicBezTo>
                  <a:cubicBezTo>
                    <a:pt x="512609" y="1346200"/>
                    <a:pt x="513827" y="1473336"/>
                    <a:pt x="521076" y="1600200"/>
                  </a:cubicBezTo>
                  <a:cubicBezTo>
                    <a:pt x="522307" y="1621751"/>
                    <a:pt x="529915" y="1642462"/>
                    <a:pt x="533776" y="1663700"/>
                  </a:cubicBezTo>
                  <a:cubicBezTo>
                    <a:pt x="538382" y="1689035"/>
                    <a:pt x="543073" y="1714376"/>
                    <a:pt x="546476" y="1739900"/>
                  </a:cubicBezTo>
                  <a:cubicBezTo>
                    <a:pt x="551542" y="1777898"/>
                    <a:pt x="554697" y="1816128"/>
                    <a:pt x="559176" y="1854200"/>
                  </a:cubicBezTo>
                  <a:cubicBezTo>
                    <a:pt x="563164" y="1888096"/>
                    <a:pt x="567643" y="1921933"/>
                    <a:pt x="571876" y="1955800"/>
                  </a:cubicBezTo>
                  <a:cubicBezTo>
                    <a:pt x="567643" y="2264833"/>
                    <a:pt x="566900" y="2573934"/>
                    <a:pt x="559176" y="2882900"/>
                  </a:cubicBezTo>
                  <a:cubicBezTo>
                    <a:pt x="558428" y="2912825"/>
                    <a:pt x="549186" y="2941989"/>
                    <a:pt x="546476" y="2971800"/>
                  </a:cubicBezTo>
                  <a:cubicBezTo>
                    <a:pt x="540714" y="3035180"/>
                    <a:pt x="540109" y="3098975"/>
                    <a:pt x="533776" y="3162300"/>
                  </a:cubicBezTo>
                  <a:cubicBezTo>
                    <a:pt x="531628" y="3183779"/>
                    <a:pt x="524937" y="3204562"/>
                    <a:pt x="521076" y="3225800"/>
                  </a:cubicBezTo>
                  <a:cubicBezTo>
                    <a:pt x="516470" y="3251135"/>
                    <a:pt x="511570" y="3276448"/>
                    <a:pt x="508376" y="3302000"/>
                  </a:cubicBezTo>
                  <a:cubicBezTo>
                    <a:pt x="497135" y="3391931"/>
                    <a:pt x="491257" y="3522875"/>
                    <a:pt x="470276" y="3606800"/>
                  </a:cubicBezTo>
                  <a:cubicBezTo>
                    <a:pt x="450316" y="3686640"/>
                    <a:pt x="460044" y="3640321"/>
                    <a:pt x="444876" y="3746500"/>
                  </a:cubicBezTo>
                  <a:cubicBezTo>
                    <a:pt x="440643" y="3822700"/>
                    <a:pt x="439085" y="3899096"/>
                    <a:pt x="432176" y="3975100"/>
                  </a:cubicBezTo>
                  <a:cubicBezTo>
                    <a:pt x="430596" y="3992483"/>
                    <a:pt x="421515" y="4008565"/>
                    <a:pt x="419476" y="4025900"/>
                  </a:cubicBezTo>
                  <a:cubicBezTo>
                    <a:pt x="413027" y="4080718"/>
                    <a:pt x="413622" y="4136230"/>
                    <a:pt x="406776" y="4191000"/>
                  </a:cubicBezTo>
                  <a:cubicBezTo>
                    <a:pt x="405116" y="4204284"/>
                    <a:pt x="397323" y="4216113"/>
                    <a:pt x="394076" y="4229100"/>
                  </a:cubicBezTo>
                  <a:cubicBezTo>
                    <a:pt x="388841" y="4250041"/>
                    <a:pt x="385609" y="4271433"/>
                    <a:pt x="381376" y="4292600"/>
                  </a:cubicBezTo>
                  <a:cubicBezTo>
                    <a:pt x="377143" y="4339167"/>
                    <a:pt x="374476" y="4385902"/>
                    <a:pt x="368676" y="4432300"/>
                  </a:cubicBezTo>
                  <a:cubicBezTo>
                    <a:pt x="365999" y="4453719"/>
                    <a:pt x="358829" y="4474404"/>
                    <a:pt x="355976" y="4495800"/>
                  </a:cubicBezTo>
                  <a:cubicBezTo>
                    <a:pt x="326280" y="4718518"/>
                    <a:pt x="359153" y="4543415"/>
                    <a:pt x="330576" y="4686300"/>
                  </a:cubicBezTo>
                  <a:cubicBezTo>
                    <a:pt x="326343" y="4737100"/>
                    <a:pt x="323505" y="4788036"/>
                    <a:pt x="317876" y="4838700"/>
                  </a:cubicBezTo>
                  <a:cubicBezTo>
                    <a:pt x="315032" y="4864293"/>
                    <a:pt x="306834" y="4889203"/>
                    <a:pt x="305176" y="4914900"/>
                  </a:cubicBezTo>
                  <a:cubicBezTo>
                    <a:pt x="298357" y="5020598"/>
                    <a:pt x="296709" y="5126567"/>
                    <a:pt x="292476" y="5232400"/>
                  </a:cubicBezTo>
                  <a:cubicBezTo>
                    <a:pt x="296709" y="5295900"/>
                    <a:pt x="271446" y="5368933"/>
                    <a:pt x="305176" y="5422900"/>
                  </a:cubicBezTo>
                  <a:cubicBezTo>
                    <a:pt x="325493" y="5455408"/>
                    <a:pt x="381587" y="5429771"/>
                    <a:pt x="419476" y="5435600"/>
                  </a:cubicBezTo>
                  <a:cubicBezTo>
                    <a:pt x="436728" y="5438254"/>
                    <a:pt x="452975" y="5445993"/>
                    <a:pt x="470276" y="5448300"/>
                  </a:cubicBezTo>
                  <a:cubicBezTo>
                    <a:pt x="544123" y="5458146"/>
                    <a:pt x="739213" y="5469616"/>
                    <a:pt x="800476" y="5473700"/>
                  </a:cubicBezTo>
                  <a:lnTo>
                    <a:pt x="876676" y="5486400"/>
                  </a:lnTo>
                  <a:cubicBezTo>
                    <a:pt x="930388" y="5494663"/>
                    <a:pt x="1014517" y="5505949"/>
                    <a:pt x="1067176" y="5511800"/>
                  </a:cubicBezTo>
                  <a:cubicBezTo>
                    <a:pt x="1213242" y="5528030"/>
                    <a:pt x="1198276" y="5523783"/>
                    <a:pt x="1359276" y="5537200"/>
                  </a:cubicBezTo>
                  <a:lnTo>
                    <a:pt x="1498976" y="5549900"/>
                  </a:lnTo>
                  <a:cubicBezTo>
                    <a:pt x="1796350" y="5572775"/>
                    <a:pt x="1584888" y="5550979"/>
                    <a:pt x="1803776" y="5575300"/>
                  </a:cubicBezTo>
                  <a:cubicBezTo>
                    <a:pt x="1884209" y="5571067"/>
                    <a:pt x="1964810" y="5569289"/>
                    <a:pt x="2045076" y="5562600"/>
                  </a:cubicBezTo>
                  <a:cubicBezTo>
                    <a:pt x="2066587" y="5560807"/>
                    <a:pt x="2087180" y="5552753"/>
                    <a:pt x="2108576" y="5549900"/>
                  </a:cubicBezTo>
                  <a:cubicBezTo>
                    <a:pt x="2165354" y="5542330"/>
                    <a:pt x="2251621" y="5539539"/>
                    <a:pt x="2311776" y="5524500"/>
                  </a:cubicBezTo>
                  <a:cubicBezTo>
                    <a:pt x="2337751" y="5518006"/>
                    <a:pt x="2362576" y="5507567"/>
                    <a:pt x="2387976" y="5499100"/>
                  </a:cubicBezTo>
                  <a:cubicBezTo>
                    <a:pt x="2400676" y="5494867"/>
                    <a:pt x="2413089" y="5489647"/>
                    <a:pt x="2426076" y="5486400"/>
                  </a:cubicBezTo>
                  <a:cubicBezTo>
                    <a:pt x="2451855" y="5479955"/>
                    <a:pt x="2489469" y="5471932"/>
                    <a:pt x="2514976" y="5461000"/>
                  </a:cubicBezTo>
                  <a:cubicBezTo>
                    <a:pt x="2532377" y="5453542"/>
                    <a:pt x="2547815" y="5441587"/>
                    <a:pt x="2565776" y="5435600"/>
                  </a:cubicBezTo>
                  <a:cubicBezTo>
                    <a:pt x="2586254" y="5428774"/>
                    <a:pt x="2608335" y="5428135"/>
                    <a:pt x="2629276" y="5422900"/>
                  </a:cubicBezTo>
                  <a:cubicBezTo>
                    <a:pt x="2642263" y="5419653"/>
                    <a:pt x="2654676" y="5414433"/>
                    <a:pt x="2667376" y="5410200"/>
                  </a:cubicBezTo>
                  <a:cubicBezTo>
                    <a:pt x="2653647" y="5053246"/>
                    <a:pt x="2689508" y="5184496"/>
                    <a:pt x="2629276" y="5003800"/>
                  </a:cubicBezTo>
                  <a:cubicBezTo>
                    <a:pt x="2625043" y="4991100"/>
                    <a:pt x="2624002" y="4976839"/>
                    <a:pt x="2616576" y="4965700"/>
                  </a:cubicBezTo>
                  <a:lnTo>
                    <a:pt x="2591176" y="4927600"/>
                  </a:lnTo>
                  <a:cubicBezTo>
                    <a:pt x="2586943" y="4783667"/>
                    <a:pt x="2585015" y="4639647"/>
                    <a:pt x="2578476" y="4495800"/>
                  </a:cubicBezTo>
                  <a:cubicBezTo>
                    <a:pt x="2576544" y="4453299"/>
                    <a:pt x="2567351" y="4411315"/>
                    <a:pt x="2565776" y="4368800"/>
                  </a:cubicBezTo>
                  <a:cubicBezTo>
                    <a:pt x="2558880" y="4182613"/>
                    <a:pt x="2560102" y="3996182"/>
                    <a:pt x="2553076" y="3810000"/>
                  </a:cubicBezTo>
                  <a:cubicBezTo>
                    <a:pt x="2551630" y="3771693"/>
                    <a:pt x="2546205" y="3733589"/>
                    <a:pt x="2540376" y="3695700"/>
                  </a:cubicBezTo>
                  <a:cubicBezTo>
                    <a:pt x="2503926" y="3458777"/>
                    <a:pt x="2556369" y="3899846"/>
                    <a:pt x="2514976" y="3568700"/>
                  </a:cubicBezTo>
                  <a:cubicBezTo>
                    <a:pt x="2495331" y="3411541"/>
                    <a:pt x="2517496" y="3487360"/>
                    <a:pt x="2489576" y="3403600"/>
                  </a:cubicBezTo>
                  <a:cubicBezTo>
                    <a:pt x="2485343" y="3373967"/>
                    <a:pt x="2481545" y="3344268"/>
                    <a:pt x="2476876" y="3314700"/>
                  </a:cubicBezTo>
                  <a:cubicBezTo>
                    <a:pt x="2468844" y="3263829"/>
                    <a:pt x="2457163" y="3213486"/>
                    <a:pt x="2451476" y="3162300"/>
                  </a:cubicBezTo>
                  <a:cubicBezTo>
                    <a:pt x="2443206" y="3087869"/>
                    <a:pt x="2438157" y="3031585"/>
                    <a:pt x="2426076" y="2959100"/>
                  </a:cubicBezTo>
                  <a:cubicBezTo>
                    <a:pt x="2422527" y="2937808"/>
                    <a:pt x="2416229" y="2916996"/>
                    <a:pt x="2413376" y="2895600"/>
                  </a:cubicBezTo>
                  <a:cubicBezTo>
                    <a:pt x="2407753" y="2853429"/>
                    <a:pt x="2405647" y="2810853"/>
                    <a:pt x="2400676" y="2768600"/>
                  </a:cubicBezTo>
                  <a:cubicBezTo>
                    <a:pt x="2397178" y="2738871"/>
                    <a:pt x="2392209" y="2709333"/>
                    <a:pt x="2387976" y="2679700"/>
                  </a:cubicBezTo>
                  <a:cubicBezTo>
                    <a:pt x="2392209" y="2506133"/>
                    <a:pt x="2394479" y="2332508"/>
                    <a:pt x="2400676" y="2159000"/>
                  </a:cubicBezTo>
                  <a:cubicBezTo>
                    <a:pt x="2416709" y="1710079"/>
                    <a:pt x="2392737" y="2080425"/>
                    <a:pt x="2426076" y="1930400"/>
                  </a:cubicBezTo>
                  <a:cubicBezTo>
                    <a:pt x="2455878" y="1796293"/>
                    <a:pt x="2422886" y="1901869"/>
                    <a:pt x="2451476" y="1816100"/>
                  </a:cubicBezTo>
                  <a:cubicBezTo>
                    <a:pt x="2455709" y="1778000"/>
                    <a:pt x="2457874" y="1739613"/>
                    <a:pt x="2464176" y="1701800"/>
                  </a:cubicBezTo>
                  <a:cubicBezTo>
                    <a:pt x="2466377" y="1688595"/>
                    <a:pt x="2474481" y="1676871"/>
                    <a:pt x="2476876" y="1663700"/>
                  </a:cubicBezTo>
                  <a:cubicBezTo>
                    <a:pt x="2482981" y="1630120"/>
                    <a:pt x="2483965" y="1595766"/>
                    <a:pt x="2489576" y="1562100"/>
                  </a:cubicBezTo>
                  <a:cubicBezTo>
                    <a:pt x="2508016" y="1451461"/>
                    <a:pt x="2494844" y="1563792"/>
                    <a:pt x="2514976" y="1473200"/>
                  </a:cubicBezTo>
                  <a:cubicBezTo>
                    <a:pt x="2560501" y="1268339"/>
                    <a:pt x="2485348" y="1557838"/>
                    <a:pt x="2540376" y="1282700"/>
                  </a:cubicBezTo>
                  <a:cubicBezTo>
                    <a:pt x="2568493" y="1142115"/>
                    <a:pt x="2570133" y="1273242"/>
                    <a:pt x="2591176" y="1104900"/>
                  </a:cubicBezTo>
                  <a:cubicBezTo>
                    <a:pt x="2602888" y="1011206"/>
                    <a:pt x="2605206" y="972580"/>
                    <a:pt x="2629276" y="876300"/>
                  </a:cubicBezTo>
                  <a:cubicBezTo>
                    <a:pt x="2635721" y="850521"/>
                    <a:pt x="2643744" y="812907"/>
                    <a:pt x="2654676" y="787400"/>
                  </a:cubicBezTo>
                  <a:cubicBezTo>
                    <a:pt x="2662134" y="769999"/>
                    <a:pt x="2672618" y="754001"/>
                    <a:pt x="2680076" y="736600"/>
                  </a:cubicBezTo>
                  <a:cubicBezTo>
                    <a:pt x="2685349" y="724295"/>
                    <a:pt x="2687503" y="710805"/>
                    <a:pt x="2692776" y="698500"/>
                  </a:cubicBezTo>
                  <a:cubicBezTo>
                    <a:pt x="2700234" y="681099"/>
                    <a:pt x="2710718" y="665101"/>
                    <a:pt x="2718176" y="647700"/>
                  </a:cubicBezTo>
                  <a:cubicBezTo>
                    <a:pt x="2733670" y="611548"/>
                    <a:pt x="2725768" y="602008"/>
                    <a:pt x="2756276" y="571500"/>
                  </a:cubicBezTo>
                  <a:cubicBezTo>
                    <a:pt x="2767069" y="560707"/>
                    <a:pt x="2781676" y="554567"/>
                    <a:pt x="2794376" y="546100"/>
                  </a:cubicBezTo>
                  <a:cubicBezTo>
                    <a:pt x="2798609" y="533400"/>
                    <a:pt x="2797610" y="517466"/>
                    <a:pt x="2807076" y="508000"/>
                  </a:cubicBezTo>
                  <a:cubicBezTo>
                    <a:pt x="2857478" y="457598"/>
                    <a:pt x="2876715" y="458840"/>
                    <a:pt x="2934076" y="444500"/>
                  </a:cubicBezTo>
                  <a:cubicBezTo>
                    <a:pt x="2959476" y="427567"/>
                    <a:pt x="2988690" y="415286"/>
                    <a:pt x="3010276" y="393700"/>
                  </a:cubicBezTo>
                  <a:cubicBezTo>
                    <a:pt x="3033162" y="370814"/>
                    <a:pt x="3055534" y="343461"/>
                    <a:pt x="3086476" y="330200"/>
                  </a:cubicBezTo>
                  <a:cubicBezTo>
                    <a:pt x="3214087" y="275510"/>
                    <a:pt x="3042737" y="377469"/>
                    <a:pt x="3213476" y="292100"/>
                  </a:cubicBezTo>
                  <a:cubicBezTo>
                    <a:pt x="3230409" y="283633"/>
                    <a:pt x="3246698" y="273731"/>
                    <a:pt x="3264276" y="266700"/>
                  </a:cubicBezTo>
                  <a:cubicBezTo>
                    <a:pt x="3315809" y="246087"/>
                    <a:pt x="3341378" y="241075"/>
                    <a:pt x="3391276" y="228600"/>
                  </a:cubicBezTo>
                  <a:cubicBezTo>
                    <a:pt x="3395509" y="215900"/>
                    <a:pt x="3412008" y="201210"/>
                    <a:pt x="3403976" y="190500"/>
                  </a:cubicBezTo>
                  <a:cubicBezTo>
                    <a:pt x="3393503" y="176536"/>
                    <a:pt x="3369959" y="182595"/>
                    <a:pt x="3353176" y="177800"/>
                  </a:cubicBezTo>
                  <a:cubicBezTo>
                    <a:pt x="3340304" y="174122"/>
                    <a:pt x="3327948" y="168778"/>
                    <a:pt x="3315076" y="165100"/>
                  </a:cubicBezTo>
                  <a:cubicBezTo>
                    <a:pt x="3298293" y="160305"/>
                    <a:pt x="3280994" y="157416"/>
                    <a:pt x="3264276" y="152400"/>
                  </a:cubicBezTo>
                  <a:cubicBezTo>
                    <a:pt x="3109678" y="106021"/>
                    <a:pt x="3254365" y="143572"/>
                    <a:pt x="3137276" y="114300"/>
                  </a:cubicBezTo>
                  <a:cubicBezTo>
                    <a:pt x="3048376" y="118533"/>
                    <a:pt x="2958542" y="113467"/>
                    <a:pt x="2870576" y="127000"/>
                  </a:cubicBezTo>
                  <a:cubicBezTo>
                    <a:pt x="2846179" y="130753"/>
                    <a:pt x="2827901" y="151848"/>
                    <a:pt x="2807076" y="165100"/>
                  </a:cubicBezTo>
                  <a:cubicBezTo>
                    <a:pt x="2772687" y="186984"/>
                    <a:pt x="2719070" y="217189"/>
                    <a:pt x="2692776" y="254000"/>
                  </a:cubicBezTo>
                  <a:cubicBezTo>
                    <a:pt x="2634183" y="336030"/>
                    <a:pt x="2704386" y="280127"/>
                    <a:pt x="2629276" y="330200"/>
                  </a:cubicBezTo>
                  <a:cubicBezTo>
                    <a:pt x="2620809" y="342900"/>
                    <a:pt x="2613647" y="356574"/>
                    <a:pt x="2603876" y="368300"/>
                  </a:cubicBezTo>
                  <a:cubicBezTo>
                    <a:pt x="2568767" y="410431"/>
                    <a:pt x="2564025" y="397202"/>
                    <a:pt x="2540376" y="444500"/>
                  </a:cubicBezTo>
                  <a:cubicBezTo>
                    <a:pt x="2515157" y="494937"/>
                    <a:pt x="2543872" y="473905"/>
                    <a:pt x="2502276" y="520700"/>
                  </a:cubicBezTo>
                  <a:cubicBezTo>
                    <a:pt x="2478411" y="547548"/>
                    <a:pt x="2426076" y="596900"/>
                    <a:pt x="2426076" y="596900"/>
                  </a:cubicBezTo>
                  <a:cubicBezTo>
                    <a:pt x="2402791" y="666754"/>
                    <a:pt x="2427367" y="604166"/>
                    <a:pt x="2387976" y="673100"/>
                  </a:cubicBezTo>
                  <a:cubicBezTo>
                    <a:pt x="2378583" y="689538"/>
                    <a:pt x="2370034" y="706499"/>
                    <a:pt x="2362576" y="723900"/>
                  </a:cubicBezTo>
                  <a:cubicBezTo>
                    <a:pt x="2357303" y="736205"/>
                    <a:pt x="2357302" y="750861"/>
                    <a:pt x="2349876" y="762000"/>
                  </a:cubicBezTo>
                  <a:cubicBezTo>
                    <a:pt x="2339913" y="776944"/>
                    <a:pt x="2324476" y="787400"/>
                    <a:pt x="2311776" y="800100"/>
                  </a:cubicBezTo>
                  <a:cubicBezTo>
                    <a:pt x="2289423" y="867160"/>
                    <a:pt x="2306502" y="827061"/>
                    <a:pt x="2248276" y="914400"/>
                  </a:cubicBezTo>
                  <a:cubicBezTo>
                    <a:pt x="2239809" y="927100"/>
                    <a:pt x="2227703" y="938020"/>
                    <a:pt x="2222876" y="952500"/>
                  </a:cubicBezTo>
                  <a:cubicBezTo>
                    <a:pt x="2218643" y="965200"/>
                    <a:pt x="2216163" y="978626"/>
                    <a:pt x="2210176" y="990600"/>
                  </a:cubicBezTo>
                  <a:cubicBezTo>
                    <a:pt x="2197925" y="1015101"/>
                    <a:pt x="2144257" y="1080985"/>
                    <a:pt x="2133976" y="1092200"/>
                  </a:cubicBezTo>
                  <a:cubicBezTo>
                    <a:pt x="2105658" y="1123093"/>
                    <a:pt x="2084833" y="1167848"/>
                    <a:pt x="2045076" y="1181100"/>
                  </a:cubicBezTo>
                  <a:cubicBezTo>
                    <a:pt x="2032376" y="1185333"/>
                    <a:pt x="2019281" y="1188527"/>
                    <a:pt x="2006976" y="1193800"/>
                  </a:cubicBezTo>
                  <a:cubicBezTo>
                    <a:pt x="1989575" y="1201258"/>
                    <a:pt x="1974543" y="1214608"/>
                    <a:pt x="1956176" y="1219200"/>
                  </a:cubicBezTo>
                  <a:cubicBezTo>
                    <a:pt x="1942212" y="1222691"/>
                    <a:pt x="1747342" y="1243815"/>
                    <a:pt x="1740276" y="1244600"/>
                  </a:cubicBezTo>
                  <a:cubicBezTo>
                    <a:pt x="1579409" y="1240367"/>
                    <a:pt x="1418189" y="1243365"/>
                    <a:pt x="1257676" y="1231900"/>
                  </a:cubicBezTo>
                  <a:cubicBezTo>
                    <a:pt x="1211580" y="1228607"/>
                    <a:pt x="1215343" y="1210733"/>
                    <a:pt x="1206876" y="120650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7" name="Dowolny kształt 36"/>
            <p:cNvSpPr/>
            <p:nvPr/>
          </p:nvSpPr>
          <p:spPr>
            <a:xfrm>
              <a:off x="12310822" y="1124743"/>
              <a:ext cx="1414852" cy="2966331"/>
            </a:xfrm>
            <a:custGeom>
              <a:avLst/>
              <a:gdLst>
                <a:gd name="connsiteX0" fmla="*/ 66675 w 962025"/>
                <a:gd name="connsiteY0" fmla="*/ 752475 h 1764417"/>
                <a:gd name="connsiteX1" fmla="*/ 66675 w 962025"/>
                <a:gd name="connsiteY1" fmla="*/ 752475 h 1764417"/>
                <a:gd name="connsiteX2" fmla="*/ 85725 w 962025"/>
                <a:gd name="connsiteY2" fmla="*/ 847725 h 1764417"/>
                <a:gd name="connsiteX3" fmla="*/ 95250 w 962025"/>
                <a:gd name="connsiteY3" fmla="*/ 876300 h 1764417"/>
                <a:gd name="connsiteX4" fmla="*/ 85725 w 962025"/>
                <a:gd name="connsiteY4" fmla="*/ 1047750 h 1764417"/>
                <a:gd name="connsiteX5" fmla="*/ 66675 w 962025"/>
                <a:gd name="connsiteY5" fmla="*/ 1104900 h 1764417"/>
                <a:gd name="connsiteX6" fmla="*/ 57150 w 962025"/>
                <a:gd name="connsiteY6" fmla="*/ 1143000 h 1764417"/>
                <a:gd name="connsiteX7" fmla="*/ 38100 w 962025"/>
                <a:gd name="connsiteY7" fmla="*/ 1200150 h 1764417"/>
                <a:gd name="connsiteX8" fmla="*/ 47625 w 962025"/>
                <a:gd name="connsiteY8" fmla="*/ 1485900 h 1764417"/>
                <a:gd name="connsiteX9" fmla="*/ 57150 w 962025"/>
                <a:gd name="connsiteY9" fmla="*/ 1514475 h 1764417"/>
                <a:gd name="connsiteX10" fmla="*/ 76200 w 962025"/>
                <a:gd name="connsiteY10" fmla="*/ 1543050 h 1764417"/>
                <a:gd name="connsiteX11" fmla="*/ 104775 w 962025"/>
                <a:gd name="connsiteY11" fmla="*/ 1571625 h 1764417"/>
                <a:gd name="connsiteX12" fmla="*/ 114300 w 962025"/>
                <a:gd name="connsiteY12" fmla="*/ 1714500 h 1764417"/>
                <a:gd name="connsiteX13" fmla="*/ 133350 w 962025"/>
                <a:gd name="connsiteY13" fmla="*/ 1657350 h 1764417"/>
                <a:gd name="connsiteX14" fmla="*/ 142875 w 962025"/>
                <a:gd name="connsiteY14" fmla="*/ 1609725 h 1764417"/>
                <a:gd name="connsiteX15" fmla="*/ 161925 w 962025"/>
                <a:gd name="connsiteY15" fmla="*/ 1552575 h 1764417"/>
                <a:gd name="connsiteX16" fmla="*/ 152400 w 962025"/>
                <a:gd name="connsiteY16" fmla="*/ 1476375 h 1764417"/>
                <a:gd name="connsiteX17" fmla="*/ 133350 w 962025"/>
                <a:gd name="connsiteY17" fmla="*/ 1447800 h 1764417"/>
                <a:gd name="connsiteX18" fmla="*/ 123825 w 962025"/>
                <a:gd name="connsiteY18" fmla="*/ 1419225 h 1764417"/>
                <a:gd name="connsiteX19" fmla="*/ 152400 w 962025"/>
                <a:gd name="connsiteY19" fmla="*/ 1247775 h 1764417"/>
                <a:gd name="connsiteX20" fmla="*/ 180975 w 962025"/>
                <a:gd name="connsiteY20" fmla="*/ 1219200 h 1764417"/>
                <a:gd name="connsiteX21" fmla="*/ 200025 w 962025"/>
                <a:gd name="connsiteY21" fmla="*/ 1247775 h 1764417"/>
                <a:gd name="connsiteX22" fmla="*/ 219075 w 962025"/>
                <a:gd name="connsiteY22" fmla="*/ 1333500 h 1764417"/>
                <a:gd name="connsiteX23" fmla="*/ 238125 w 962025"/>
                <a:gd name="connsiteY23" fmla="*/ 1371600 h 1764417"/>
                <a:gd name="connsiteX24" fmla="*/ 257175 w 962025"/>
                <a:gd name="connsiteY24" fmla="*/ 1428750 h 1764417"/>
                <a:gd name="connsiteX25" fmla="*/ 247650 w 962025"/>
                <a:gd name="connsiteY25" fmla="*/ 1609725 h 1764417"/>
                <a:gd name="connsiteX26" fmla="*/ 238125 w 962025"/>
                <a:gd name="connsiteY26" fmla="*/ 1647825 h 1764417"/>
                <a:gd name="connsiteX27" fmla="*/ 247650 w 962025"/>
                <a:gd name="connsiteY27" fmla="*/ 1714500 h 1764417"/>
                <a:gd name="connsiteX28" fmla="*/ 276225 w 962025"/>
                <a:gd name="connsiteY28" fmla="*/ 1657350 h 1764417"/>
                <a:gd name="connsiteX29" fmla="*/ 295275 w 962025"/>
                <a:gd name="connsiteY29" fmla="*/ 1628775 h 1764417"/>
                <a:gd name="connsiteX30" fmla="*/ 314325 w 962025"/>
                <a:gd name="connsiteY30" fmla="*/ 1571625 h 1764417"/>
                <a:gd name="connsiteX31" fmla="*/ 333375 w 962025"/>
                <a:gd name="connsiteY31" fmla="*/ 1514475 h 1764417"/>
                <a:gd name="connsiteX32" fmla="*/ 342900 w 962025"/>
                <a:gd name="connsiteY32" fmla="*/ 1485900 h 1764417"/>
                <a:gd name="connsiteX33" fmla="*/ 333375 w 962025"/>
                <a:gd name="connsiteY33" fmla="*/ 1352550 h 1764417"/>
                <a:gd name="connsiteX34" fmla="*/ 314325 w 962025"/>
                <a:gd name="connsiteY34" fmla="*/ 1295400 h 1764417"/>
                <a:gd name="connsiteX35" fmla="*/ 323850 w 962025"/>
                <a:gd name="connsiteY35" fmla="*/ 1219200 h 1764417"/>
                <a:gd name="connsiteX36" fmla="*/ 352425 w 962025"/>
                <a:gd name="connsiteY36" fmla="*/ 1238250 h 1764417"/>
                <a:gd name="connsiteX37" fmla="*/ 390525 w 962025"/>
                <a:gd name="connsiteY37" fmla="*/ 1314450 h 1764417"/>
                <a:gd name="connsiteX38" fmla="*/ 409575 w 962025"/>
                <a:gd name="connsiteY38" fmla="*/ 1390650 h 1764417"/>
                <a:gd name="connsiteX39" fmla="*/ 419100 w 962025"/>
                <a:gd name="connsiteY39" fmla="*/ 1428750 h 1764417"/>
                <a:gd name="connsiteX40" fmla="*/ 428625 w 962025"/>
                <a:gd name="connsiteY40" fmla="*/ 1457325 h 1764417"/>
                <a:gd name="connsiteX41" fmla="*/ 400050 w 962025"/>
                <a:gd name="connsiteY41" fmla="*/ 1676400 h 1764417"/>
                <a:gd name="connsiteX42" fmla="*/ 381000 w 962025"/>
                <a:gd name="connsiteY42" fmla="*/ 1704975 h 1764417"/>
                <a:gd name="connsiteX43" fmla="*/ 409575 w 962025"/>
                <a:gd name="connsiteY43" fmla="*/ 1724025 h 1764417"/>
                <a:gd name="connsiteX44" fmla="*/ 457200 w 962025"/>
                <a:gd name="connsiteY44" fmla="*/ 1638300 h 1764417"/>
                <a:gd name="connsiteX45" fmla="*/ 485775 w 962025"/>
                <a:gd name="connsiteY45" fmla="*/ 1619250 h 1764417"/>
                <a:gd name="connsiteX46" fmla="*/ 504825 w 962025"/>
                <a:gd name="connsiteY46" fmla="*/ 1504950 h 1764417"/>
                <a:gd name="connsiteX47" fmla="*/ 514350 w 962025"/>
                <a:gd name="connsiteY47" fmla="*/ 1447800 h 1764417"/>
                <a:gd name="connsiteX48" fmla="*/ 533400 w 962025"/>
                <a:gd name="connsiteY48" fmla="*/ 1343025 h 1764417"/>
                <a:gd name="connsiteX49" fmla="*/ 542925 w 962025"/>
                <a:gd name="connsiteY49" fmla="*/ 1276350 h 1764417"/>
                <a:gd name="connsiteX50" fmla="*/ 552450 w 962025"/>
                <a:gd name="connsiteY50" fmla="*/ 1247775 h 1764417"/>
                <a:gd name="connsiteX51" fmla="*/ 581025 w 962025"/>
                <a:gd name="connsiteY51" fmla="*/ 1228725 h 1764417"/>
                <a:gd name="connsiteX52" fmla="*/ 600075 w 962025"/>
                <a:gd name="connsiteY52" fmla="*/ 1257300 h 1764417"/>
                <a:gd name="connsiteX53" fmla="*/ 619125 w 962025"/>
                <a:gd name="connsiteY53" fmla="*/ 1390650 h 1764417"/>
                <a:gd name="connsiteX54" fmla="*/ 638175 w 962025"/>
                <a:gd name="connsiteY54" fmla="*/ 1428750 h 1764417"/>
                <a:gd name="connsiteX55" fmla="*/ 657225 w 962025"/>
                <a:gd name="connsiteY55" fmla="*/ 1485900 h 1764417"/>
                <a:gd name="connsiteX56" fmla="*/ 647700 w 962025"/>
                <a:gd name="connsiteY56" fmla="*/ 1628775 h 1764417"/>
                <a:gd name="connsiteX57" fmla="*/ 628650 w 962025"/>
                <a:gd name="connsiteY57" fmla="*/ 1724025 h 1764417"/>
                <a:gd name="connsiteX58" fmla="*/ 638175 w 962025"/>
                <a:gd name="connsiteY58" fmla="*/ 1752600 h 1764417"/>
                <a:gd name="connsiteX59" fmla="*/ 685800 w 962025"/>
                <a:gd name="connsiteY59" fmla="*/ 1733550 h 1764417"/>
                <a:gd name="connsiteX60" fmla="*/ 704850 w 962025"/>
                <a:gd name="connsiteY60" fmla="*/ 1666875 h 1764417"/>
                <a:gd name="connsiteX61" fmla="*/ 714375 w 962025"/>
                <a:gd name="connsiteY61" fmla="*/ 1638300 h 1764417"/>
                <a:gd name="connsiteX62" fmla="*/ 704850 w 962025"/>
                <a:gd name="connsiteY62" fmla="*/ 1381125 h 1764417"/>
                <a:gd name="connsiteX63" fmla="*/ 685800 w 962025"/>
                <a:gd name="connsiteY63" fmla="*/ 1323975 h 1764417"/>
                <a:gd name="connsiteX64" fmla="*/ 676275 w 962025"/>
                <a:gd name="connsiteY64" fmla="*/ 1295400 h 1764417"/>
                <a:gd name="connsiteX65" fmla="*/ 695325 w 962025"/>
                <a:gd name="connsiteY65" fmla="*/ 1152525 h 1764417"/>
                <a:gd name="connsiteX66" fmla="*/ 714375 w 962025"/>
                <a:gd name="connsiteY66" fmla="*/ 1123950 h 1764417"/>
                <a:gd name="connsiteX67" fmla="*/ 742950 w 962025"/>
                <a:gd name="connsiteY67" fmla="*/ 1066800 h 1764417"/>
                <a:gd name="connsiteX68" fmla="*/ 771525 w 962025"/>
                <a:gd name="connsiteY68" fmla="*/ 1047750 h 1764417"/>
                <a:gd name="connsiteX69" fmla="*/ 809625 w 962025"/>
                <a:gd name="connsiteY69" fmla="*/ 990600 h 1764417"/>
                <a:gd name="connsiteX70" fmla="*/ 828675 w 962025"/>
                <a:gd name="connsiteY70" fmla="*/ 962025 h 1764417"/>
                <a:gd name="connsiteX71" fmla="*/ 857250 w 962025"/>
                <a:gd name="connsiteY71" fmla="*/ 923925 h 1764417"/>
                <a:gd name="connsiteX72" fmla="*/ 866775 w 962025"/>
                <a:gd name="connsiteY72" fmla="*/ 895350 h 1764417"/>
                <a:gd name="connsiteX73" fmla="*/ 904875 w 962025"/>
                <a:gd name="connsiteY73" fmla="*/ 838200 h 1764417"/>
                <a:gd name="connsiteX74" fmla="*/ 923925 w 962025"/>
                <a:gd name="connsiteY74" fmla="*/ 781050 h 1764417"/>
                <a:gd name="connsiteX75" fmla="*/ 942975 w 962025"/>
                <a:gd name="connsiteY75" fmla="*/ 723900 h 1764417"/>
                <a:gd name="connsiteX76" fmla="*/ 952500 w 962025"/>
                <a:gd name="connsiteY76" fmla="*/ 695325 h 1764417"/>
                <a:gd name="connsiteX77" fmla="*/ 962025 w 962025"/>
                <a:gd name="connsiteY77" fmla="*/ 619125 h 1764417"/>
                <a:gd name="connsiteX78" fmla="*/ 952500 w 962025"/>
                <a:gd name="connsiteY78" fmla="*/ 285750 h 1764417"/>
                <a:gd name="connsiteX79" fmla="*/ 923925 w 962025"/>
                <a:gd name="connsiteY79" fmla="*/ 152400 h 1764417"/>
                <a:gd name="connsiteX80" fmla="*/ 866775 w 962025"/>
                <a:gd name="connsiteY80" fmla="*/ 85725 h 1764417"/>
                <a:gd name="connsiteX81" fmla="*/ 828675 w 962025"/>
                <a:gd name="connsiteY81" fmla="*/ 66675 h 1764417"/>
                <a:gd name="connsiteX82" fmla="*/ 771525 w 962025"/>
                <a:gd name="connsiteY82" fmla="*/ 28575 h 1764417"/>
                <a:gd name="connsiteX83" fmla="*/ 704850 w 962025"/>
                <a:gd name="connsiteY83" fmla="*/ 0 h 1764417"/>
                <a:gd name="connsiteX84" fmla="*/ 466725 w 962025"/>
                <a:gd name="connsiteY84" fmla="*/ 9525 h 1764417"/>
                <a:gd name="connsiteX85" fmla="*/ 361950 w 962025"/>
                <a:gd name="connsiteY85" fmla="*/ 28575 h 1764417"/>
                <a:gd name="connsiteX86" fmla="*/ 323850 w 962025"/>
                <a:gd name="connsiteY86" fmla="*/ 47625 h 1764417"/>
                <a:gd name="connsiteX87" fmla="*/ 285750 w 962025"/>
                <a:gd name="connsiteY87" fmla="*/ 57150 h 1764417"/>
                <a:gd name="connsiteX88" fmla="*/ 257175 w 962025"/>
                <a:gd name="connsiteY88" fmla="*/ 66675 h 1764417"/>
                <a:gd name="connsiteX89" fmla="*/ 190500 w 962025"/>
                <a:gd name="connsiteY89" fmla="*/ 123825 h 1764417"/>
                <a:gd name="connsiteX90" fmla="*/ 133350 w 962025"/>
                <a:gd name="connsiteY90" fmla="*/ 190500 h 1764417"/>
                <a:gd name="connsiteX91" fmla="*/ 123825 w 962025"/>
                <a:gd name="connsiteY91" fmla="*/ 228600 h 1764417"/>
                <a:gd name="connsiteX92" fmla="*/ 85725 w 962025"/>
                <a:gd name="connsiteY92" fmla="*/ 285750 h 1764417"/>
                <a:gd name="connsiteX93" fmla="*/ 76200 w 962025"/>
                <a:gd name="connsiteY93" fmla="*/ 314325 h 1764417"/>
                <a:gd name="connsiteX94" fmla="*/ 38100 w 962025"/>
                <a:gd name="connsiteY94" fmla="*/ 390525 h 1764417"/>
                <a:gd name="connsiteX95" fmla="*/ 19050 w 962025"/>
                <a:gd name="connsiteY95" fmla="*/ 457200 h 1764417"/>
                <a:gd name="connsiteX96" fmla="*/ 0 w 962025"/>
                <a:gd name="connsiteY96" fmla="*/ 533400 h 1764417"/>
                <a:gd name="connsiteX97" fmla="*/ 9525 w 962025"/>
                <a:gd name="connsiteY97" fmla="*/ 638175 h 1764417"/>
                <a:gd name="connsiteX98" fmla="*/ 19050 w 962025"/>
                <a:gd name="connsiteY98" fmla="*/ 666750 h 1764417"/>
                <a:gd name="connsiteX99" fmla="*/ 57150 w 962025"/>
                <a:gd name="connsiteY99" fmla="*/ 733425 h 1764417"/>
                <a:gd name="connsiteX100" fmla="*/ 66675 w 962025"/>
                <a:gd name="connsiteY100" fmla="*/ 752475 h 1764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962025" h="1764417">
                  <a:moveTo>
                    <a:pt x="66675" y="752475"/>
                  </a:moveTo>
                  <a:lnTo>
                    <a:pt x="66675" y="752475"/>
                  </a:lnTo>
                  <a:cubicBezTo>
                    <a:pt x="73025" y="784225"/>
                    <a:pt x="78444" y="816175"/>
                    <a:pt x="85725" y="847725"/>
                  </a:cubicBezTo>
                  <a:cubicBezTo>
                    <a:pt x="87983" y="857508"/>
                    <a:pt x="95250" y="866260"/>
                    <a:pt x="95250" y="876300"/>
                  </a:cubicBezTo>
                  <a:cubicBezTo>
                    <a:pt x="95250" y="933538"/>
                    <a:pt x="92825" y="990954"/>
                    <a:pt x="85725" y="1047750"/>
                  </a:cubicBezTo>
                  <a:cubicBezTo>
                    <a:pt x="83234" y="1067675"/>
                    <a:pt x="71545" y="1085419"/>
                    <a:pt x="66675" y="1104900"/>
                  </a:cubicBezTo>
                  <a:cubicBezTo>
                    <a:pt x="63500" y="1117600"/>
                    <a:pt x="60912" y="1130461"/>
                    <a:pt x="57150" y="1143000"/>
                  </a:cubicBezTo>
                  <a:cubicBezTo>
                    <a:pt x="51380" y="1162234"/>
                    <a:pt x="38100" y="1200150"/>
                    <a:pt x="38100" y="1200150"/>
                  </a:cubicBezTo>
                  <a:cubicBezTo>
                    <a:pt x="41275" y="1295400"/>
                    <a:pt x="41860" y="1390772"/>
                    <a:pt x="47625" y="1485900"/>
                  </a:cubicBezTo>
                  <a:cubicBezTo>
                    <a:pt x="48232" y="1495922"/>
                    <a:pt x="52660" y="1505495"/>
                    <a:pt x="57150" y="1514475"/>
                  </a:cubicBezTo>
                  <a:cubicBezTo>
                    <a:pt x="62270" y="1524714"/>
                    <a:pt x="68871" y="1534256"/>
                    <a:pt x="76200" y="1543050"/>
                  </a:cubicBezTo>
                  <a:cubicBezTo>
                    <a:pt x="84824" y="1553398"/>
                    <a:pt x="95250" y="1562100"/>
                    <a:pt x="104775" y="1571625"/>
                  </a:cubicBezTo>
                  <a:cubicBezTo>
                    <a:pt x="107950" y="1619250"/>
                    <a:pt x="99206" y="1669219"/>
                    <a:pt x="114300" y="1714500"/>
                  </a:cubicBezTo>
                  <a:cubicBezTo>
                    <a:pt x="120650" y="1733550"/>
                    <a:pt x="129412" y="1677041"/>
                    <a:pt x="133350" y="1657350"/>
                  </a:cubicBezTo>
                  <a:cubicBezTo>
                    <a:pt x="136525" y="1641475"/>
                    <a:pt x="138615" y="1625344"/>
                    <a:pt x="142875" y="1609725"/>
                  </a:cubicBezTo>
                  <a:cubicBezTo>
                    <a:pt x="148159" y="1590352"/>
                    <a:pt x="161925" y="1552575"/>
                    <a:pt x="161925" y="1552575"/>
                  </a:cubicBezTo>
                  <a:cubicBezTo>
                    <a:pt x="158750" y="1527175"/>
                    <a:pt x="159135" y="1501071"/>
                    <a:pt x="152400" y="1476375"/>
                  </a:cubicBezTo>
                  <a:cubicBezTo>
                    <a:pt x="149388" y="1465331"/>
                    <a:pt x="138470" y="1458039"/>
                    <a:pt x="133350" y="1447800"/>
                  </a:cubicBezTo>
                  <a:cubicBezTo>
                    <a:pt x="128860" y="1438820"/>
                    <a:pt x="127000" y="1428750"/>
                    <a:pt x="123825" y="1419225"/>
                  </a:cubicBezTo>
                  <a:cubicBezTo>
                    <a:pt x="124238" y="1414271"/>
                    <a:pt x="126922" y="1273253"/>
                    <a:pt x="152400" y="1247775"/>
                  </a:cubicBezTo>
                  <a:lnTo>
                    <a:pt x="180975" y="1219200"/>
                  </a:lnTo>
                  <a:cubicBezTo>
                    <a:pt x="187325" y="1228725"/>
                    <a:pt x="195516" y="1237253"/>
                    <a:pt x="200025" y="1247775"/>
                  </a:cubicBezTo>
                  <a:cubicBezTo>
                    <a:pt x="209182" y="1269140"/>
                    <a:pt x="212294" y="1313157"/>
                    <a:pt x="219075" y="1333500"/>
                  </a:cubicBezTo>
                  <a:cubicBezTo>
                    <a:pt x="223565" y="1346970"/>
                    <a:pt x="232852" y="1358417"/>
                    <a:pt x="238125" y="1371600"/>
                  </a:cubicBezTo>
                  <a:cubicBezTo>
                    <a:pt x="245583" y="1390244"/>
                    <a:pt x="257175" y="1428750"/>
                    <a:pt x="257175" y="1428750"/>
                  </a:cubicBezTo>
                  <a:cubicBezTo>
                    <a:pt x="254000" y="1489075"/>
                    <a:pt x="252883" y="1549544"/>
                    <a:pt x="247650" y="1609725"/>
                  </a:cubicBezTo>
                  <a:cubicBezTo>
                    <a:pt x="246516" y="1622767"/>
                    <a:pt x="238125" y="1634734"/>
                    <a:pt x="238125" y="1647825"/>
                  </a:cubicBezTo>
                  <a:cubicBezTo>
                    <a:pt x="238125" y="1670276"/>
                    <a:pt x="244475" y="1692275"/>
                    <a:pt x="247650" y="1714500"/>
                  </a:cubicBezTo>
                  <a:cubicBezTo>
                    <a:pt x="302245" y="1632608"/>
                    <a:pt x="236790" y="1736220"/>
                    <a:pt x="276225" y="1657350"/>
                  </a:cubicBezTo>
                  <a:cubicBezTo>
                    <a:pt x="281345" y="1647111"/>
                    <a:pt x="290626" y="1639236"/>
                    <a:pt x="295275" y="1628775"/>
                  </a:cubicBezTo>
                  <a:cubicBezTo>
                    <a:pt x="303430" y="1610425"/>
                    <a:pt x="307975" y="1590675"/>
                    <a:pt x="314325" y="1571625"/>
                  </a:cubicBezTo>
                  <a:lnTo>
                    <a:pt x="333375" y="1514475"/>
                  </a:lnTo>
                  <a:lnTo>
                    <a:pt x="342900" y="1485900"/>
                  </a:lnTo>
                  <a:cubicBezTo>
                    <a:pt x="339725" y="1441450"/>
                    <a:pt x="339986" y="1396620"/>
                    <a:pt x="333375" y="1352550"/>
                  </a:cubicBezTo>
                  <a:cubicBezTo>
                    <a:pt x="330396" y="1332692"/>
                    <a:pt x="314325" y="1295400"/>
                    <a:pt x="314325" y="1295400"/>
                  </a:cubicBezTo>
                  <a:cubicBezTo>
                    <a:pt x="317500" y="1270000"/>
                    <a:pt x="309651" y="1240499"/>
                    <a:pt x="323850" y="1219200"/>
                  </a:cubicBezTo>
                  <a:cubicBezTo>
                    <a:pt x="330200" y="1209675"/>
                    <a:pt x="345860" y="1228872"/>
                    <a:pt x="352425" y="1238250"/>
                  </a:cubicBezTo>
                  <a:cubicBezTo>
                    <a:pt x="368710" y="1261515"/>
                    <a:pt x="383637" y="1286900"/>
                    <a:pt x="390525" y="1314450"/>
                  </a:cubicBezTo>
                  <a:lnTo>
                    <a:pt x="409575" y="1390650"/>
                  </a:lnTo>
                  <a:cubicBezTo>
                    <a:pt x="412750" y="1403350"/>
                    <a:pt x="414960" y="1416331"/>
                    <a:pt x="419100" y="1428750"/>
                  </a:cubicBezTo>
                  <a:lnTo>
                    <a:pt x="428625" y="1457325"/>
                  </a:lnTo>
                  <a:cubicBezTo>
                    <a:pt x="427340" y="1479170"/>
                    <a:pt x="432700" y="1627425"/>
                    <a:pt x="400050" y="1676400"/>
                  </a:cubicBezTo>
                  <a:lnTo>
                    <a:pt x="381000" y="1704975"/>
                  </a:lnTo>
                  <a:cubicBezTo>
                    <a:pt x="390525" y="1711325"/>
                    <a:pt x="399636" y="1729705"/>
                    <a:pt x="409575" y="1724025"/>
                  </a:cubicBezTo>
                  <a:cubicBezTo>
                    <a:pt x="492080" y="1676879"/>
                    <a:pt x="423404" y="1680545"/>
                    <a:pt x="457200" y="1638300"/>
                  </a:cubicBezTo>
                  <a:cubicBezTo>
                    <a:pt x="464351" y="1629361"/>
                    <a:pt x="476250" y="1625600"/>
                    <a:pt x="485775" y="1619250"/>
                  </a:cubicBezTo>
                  <a:lnTo>
                    <a:pt x="504825" y="1504950"/>
                  </a:lnTo>
                  <a:cubicBezTo>
                    <a:pt x="508000" y="1485900"/>
                    <a:pt x="511955" y="1466964"/>
                    <a:pt x="514350" y="1447800"/>
                  </a:cubicBezTo>
                  <a:cubicBezTo>
                    <a:pt x="525120" y="1361637"/>
                    <a:pt x="515780" y="1395884"/>
                    <a:pt x="533400" y="1343025"/>
                  </a:cubicBezTo>
                  <a:cubicBezTo>
                    <a:pt x="536575" y="1320800"/>
                    <a:pt x="538522" y="1298365"/>
                    <a:pt x="542925" y="1276350"/>
                  </a:cubicBezTo>
                  <a:cubicBezTo>
                    <a:pt x="544894" y="1266505"/>
                    <a:pt x="546178" y="1255615"/>
                    <a:pt x="552450" y="1247775"/>
                  </a:cubicBezTo>
                  <a:cubicBezTo>
                    <a:pt x="559601" y="1238836"/>
                    <a:pt x="571500" y="1235075"/>
                    <a:pt x="581025" y="1228725"/>
                  </a:cubicBezTo>
                  <a:cubicBezTo>
                    <a:pt x="587375" y="1238250"/>
                    <a:pt x="597676" y="1246106"/>
                    <a:pt x="600075" y="1257300"/>
                  </a:cubicBezTo>
                  <a:cubicBezTo>
                    <a:pt x="618257" y="1342150"/>
                    <a:pt x="596292" y="1337373"/>
                    <a:pt x="619125" y="1390650"/>
                  </a:cubicBezTo>
                  <a:cubicBezTo>
                    <a:pt x="624718" y="1403701"/>
                    <a:pt x="632902" y="1415567"/>
                    <a:pt x="638175" y="1428750"/>
                  </a:cubicBezTo>
                  <a:cubicBezTo>
                    <a:pt x="645633" y="1447394"/>
                    <a:pt x="657225" y="1485900"/>
                    <a:pt x="657225" y="1485900"/>
                  </a:cubicBezTo>
                  <a:cubicBezTo>
                    <a:pt x="654050" y="1533525"/>
                    <a:pt x="652225" y="1581259"/>
                    <a:pt x="647700" y="1628775"/>
                  </a:cubicBezTo>
                  <a:cubicBezTo>
                    <a:pt x="644107" y="1666501"/>
                    <a:pt x="637379" y="1689108"/>
                    <a:pt x="628650" y="1724025"/>
                  </a:cubicBezTo>
                  <a:cubicBezTo>
                    <a:pt x="631825" y="1733550"/>
                    <a:pt x="631075" y="1745500"/>
                    <a:pt x="638175" y="1752600"/>
                  </a:cubicBezTo>
                  <a:cubicBezTo>
                    <a:pt x="665248" y="1779673"/>
                    <a:pt x="675276" y="1754599"/>
                    <a:pt x="685800" y="1733550"/>
                  </a:cubicBezTo>
                  <a:cubicBezTo>
                    <a:pt x="693413" y="1718325"/>
                    <a:pt x="700781" y="1681117"/>
                    <a:pt x="704850" y="1666875"/>
                  </a:cubicBezTo>
                  <a:cubicBezTo>
                    <a:pt x="707608" y="1657221"/>
                    <a:pt x="711200" y="1647825"/>
                    <a:pt x="714375" y="1638300"/>
                  </a:cubicBezTo>
                  <a:cubicBezTo>
                    <a:pt x="711200" y="1552575"/>
                    <a:pt x="712616" y="1466556"/>
                    <a:pt x="704850" y="1381125"/>
                  </a:cubicBezTo>
                  <a:cubicBezTo>
                    <a:pt x="703032" y="1361127"/>
                    <a:pt x="692150" y="1343025"/>
                    <a:pt x="685800" y="1323975"/>
                  </a:cubicBezTo>
                  <a:lnTo>
                    <a:pt x="676275" y="1295400"/>
                  </a:lnTo>
                  <a:cubicBezTo>
                    <a:pt x="677696" y="1279765"/>
                    <a:pt x="680762" y="1186506"/>
                    <a:pt x="695325" y="1152525"/>
                  </a:cubicBezTo>
                  <a:cubicBezTo>
                    <a:pt x="699834" y="1142003"/>
                    <a:pt x="709255" y="1134189"/>
                    <a:pt x="714375" y="1123950"/>
                  </a:cubicBezTo>
                  <a:cubicBezTo>
                    <a:pt x="729869" y="1092962"/>
                    <a:pt x="715653" y="1094097"/>
                    <a:pt x="742950" y="1066800"/>
                  </a:cubicBezTo>
                  <a:cubicBezTo>
                    <a:pt x="751045" y="1058705"/>
                    <a:pt x="762000" y="1054100"/>
                    <a:pt x="771525" y="1047750"/>
                  </a:cubicBezTo>
                  <a:lnTo>
                    <a:pt x="809625" y="990600"/>
                  </a:lnTo>
                  <a:cubicBezTo>
                    <a:pt x="815975" y="981075"/>
                    <a:pt x="821806" y="971183"/>
                    <a:pt x="828675" y="962025"/>
                  </a:cubicBezTo>
                  <a:lnTo>
                    <a:pt x="857250" y="923925"/>
                  </a:lnTo>
                  <a:cubicBezTo>
                    <a:pt x="860425" y="914400"/>
                    <a:pt x="861899" y="904127"/>
                    <a:pt x="866775" y="895350"/>
                  </a:cubicBezTo>
                  <a:cubicBezTo>
                    <a:pt x="877894" y="875336"/>
                    <a:pt x="897635" y="859920"/>
                    <a:pt x="904875" y="838200"/>
                  </a:cubicBezTo>
                  <a:lnTo>
                    <a:pt x="923925" y="781050"/>
                  </a:lnTo>
                  <a:lnTo>
                    <a:pt x="942975" y="723900"/>
                  </a:lnTo>
                  <a:lnTo>
                    <a:pt x="952500" y="695325"/>
                  </a:lnTo>
                  <a:cubicBezTo>
                    <a:pt x="955675" y="669925"/>
                    <a:pt x="962025" y="644723"/>
                    <a:pt x="962025" y="619125"/>
                  </a:cubicBezTo>
                  <a:cubicBezTo>
                    <a:pt x="962025" y="507955"/>
                    <a:pt x="957665" y="396800"/>
                    <a:pt x="952500" y="285750"/>
                  </a:cubicBezTo>
                  <a:cubicBezTo>
                    <a:pt x="951388" y="261834"/>
                    <a:pt x="942516" y="177189"/>
                    <a:pt x="923925" y="152400"/>
                  </a:cubicBezTo>
                  <a:cubicBezTo>
                    <a:pt x="908916" y="132388"/>
                    <a:pt x="888206" y="101033"/>
                    <a:pt x="866775" y="85725"/>
                  </a:cubicBezTo>
                  <a:cubicBezTo>
                    <a:pt x="855221" y="77472"/>
                    <a:pt x="840851" y="73980"/>
                    <a:pt x="828675" y="66675"/>
                  </a:cubicBezTo>
                  <a:cubicBezTo>
                    <a:pt x="809042" y="54895"/>
                    <a:pt x="793245" y="35815"/>
                    <a:pt x="771525" y="28575"/>
                  </a:cubicBezTo>
                  <a:cubicBezTo>
                    <a:pt x="729480" y="14560"/>
                    <a:pt x="751930" y="23540"/>
                    <a:pt x="704850" y="0"/>
                  </a:cubicBezTo>
                  <a:cubicBezTo>
                    <a:pt x="625475" y="3175"/>
                    <a:pt x="545999" y="4411"/>
                    <a:pt x="466725" y="9525"/>
                  </a:cubicBezTo>
                  <a:cubicBezTo>
                    <a:pt x="448735" y="10686"/>
                    <a:pt x="382299" y="24505"/>
                    <a:pt x="361950" y="28575"/>
                  </a:cubicBezTo>
                  <a:cubicBezTo>
                    <a:pt x="349250" y="34925"/>
                    <a:pt x="337145" y="42639"/>
                    <a:pt x="323850" y="47625"/>
                  </a:cubicBezTo>
                  <a:cubicBezTo>
                    <a:pt x="311593" y="52222"/>
                    <a:pt x="298337" y="53554"/>
                    <a:pt x="285750" y="57150"/>
                  </a:cubicBezTo>
                  <a:cubicBezTo>
                    <a:pt x="276096" y="59908"/>
                    <a:pt x="266700" y="63500"/>
                    <a:pt x="257175" y="66675"/>
                  </a:cubicBezTo>
                  <a:cubicBezTo>
                    <a:pt x="219113" y="123769"/>
                    <a:pt x="262081" y="68151"/>
                    <a:pt x="190500" y="123825"/>
                  </a:cubicBezTo>
                  <a:cubicBezTo>
                    <a:pt x="158519" y="148699"/>
                    <a:pt x="153303" y="160570"/>
                    <a:pt x="133350" y="190500"/>
                  </a:cubicBezTo>
                  <a:cubicBezTo>
                    <a:pt x="130175" y="203200"/>
                    <a:pt x="129679" y="216891"/>
                    <a:pt x="123825" y="228600"/>
                  </a:cubicBezTo>
                  <a:cubicBezTo>
                    <a:pt x="113586" y="249078"/>
                    <a:pt x="92965" y="264030"/>
                    <a:pt x="85725" y="285750"/>
                  </a:cubicBezTo>
                  <a:cubicBezTo>
                    <a:pt x="82550" y="295275"/>
                    <a:pt x="80355" y="305185"/>
                    <a:pt x="76200" y="314325"/>
                  </a:cubicBezTo>
                  <a:cubicBezTo>
                    <a:pt x="64449" y="340178"/>
                    <a:pt x="47080" y="363584"/>
                    <a:pt x="38100" y="390525"/>
                  </a:cubicBezTo>
                  <a:cubicBezTo>
                    <a:pt x="15262" y="459038"/>
                    <a:pt x="42970" y="373479"/>
                    <a:pt x="19050" y="457200"/>
                  </a:cubicBezTo>
                  <a:cubicBezTo>
                    <a:pt x="-476" y="525541"/>
                    <a:pt x="19365" y="436574"/>
                    <a:pt x="0" y="533400"/>
                  </a:cubicBezTo>
                  <a:cubicBezTo>
                    <a:pt x="3175" y="568325"/>
                    <a:pt x="4565" y="603458"/>
                    <a:pt x="9525" y="638175"/>
                  </a:cubicBezTo>
                  <a:cubicBezTo>
                    <a:pt x="10945" y="648114"/>
                    <a:pt x="15095" y="657522"/>
                    <a:pt x="19050" y="666750"/>
                  </a:cubicBezTo>
                  <a:cubicBezTo>
                    <a:pt x="33552" y="700587"/>
                    <a:pt x="38018" y="704727"/>
                    <a:pt x="57150" y="733425"/>
                  </a:cubicBezTo>
                  <a:cubicBezTo>
                    <a:pt x="67719" y="796839"/>
                    <a:pt x="65088" y="749300"/>
                    <a:pt x="66675" y="752475"/>
                  </a:cubicBez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8" name="Elipsa 37"/>
            <p:cNvSpPr/>
            <p:nvPr/>
          </p:nvSpPr>
          <p:spPr>
            <a:xfrm>
              <a:off x="12554423" y="1719052"/>
              <a:ext cx="36004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9" name="Elipsa 38"/>
            <p:cNvSpPr/>
            <p:nvPr/>
          </p:nvSpPr>
          <p:spPr>
            <a:xfrm>
              <a:off x="13141881" y="1715344"/>
              <a:ext cx="36004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0" name="Elipsa 39"/>
            <p:cNvSpPr/>
            <p:nvPr/>
          </p:nvSpPr>
          <p:spPr>
            <a:xfrm>
              <a:off x="12693581" y="1859360"/>
              <a:ext cx="81723" cy="8172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1" name="Elipsa 40"/>
            <p:cNvSpPr/>
            <p:nvPr/>
          </p:nvSpPr>
          <p:spPr>
            <a:xfrm>
              <a:off x="13281039" y="1859360"/>
              <a:ext cx="81723" cy="8172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6" name="Dowolny kształt 45"/>
            <p:cNvSpPr/>
            <p:nvPr/>
          </p:nvSpPr>
          <p:spPr>
            <a:xfrm>
              <a:off x="12618198" y="1422450"/>
              <a:ext cx="400050" cy="261938"/>
            </a:xfrm>
            <a:custGeom>
              <a:avLst/>
              <a:gdLst>
                <a:gd name="connsiteX0" fmla="*/ 0 w 400050"/>
                <a:gd name="connsiteY0" fmla="*/ 0 h 261938"/>
                <a:gd name="connsiteX1" fmla="*/ 0 w 400050"/>
                <a:gd name="connsiteY1" fmla="*/ 0 h 261938"/>
                <a:gd name="connsiteX2" fmla="*/ 95250 w 400050"/>
                <a:gd name="connsiteY2" fmla="*/ 9525 h 261938"/>
                <a:gd name="connsiteX3" fmla="*/ 133350 w 400050"/>
                <a:gd name="connsiteY3" fmla="*/ 19050 h 261938"/>
                <a:gd name="connsiteX4" fmla="*/ 171450 w 400050"/>
                <a:gd name="connsiteY4" fmla="*/ 76200 h 261938"/>
                <a:gd name="connsiteX5" fmla="*/ 228600 w 400050"/>
                <a:gd name="connsiteY5" fmla="*/ 123825 h 261938"/>
                <a:gd name="connsiteX6" fmla="*/ 323850 w 400050"/>
                <a:gd name="connsiteY6" fmla="*/ 142875 h 261938"/>
                <a:gd name="connsiteX7" fmla="*/ 400050 w 400050"/>
                <a:gd name="connsiteY7" fmla="*/ 209550 h 261938"/>
                <a:gd name="connsiteX8" fmla="*/ 390525 w 400050"/>
                <a:gd name="connsiteY8" fmla="*/ 238125 h 261938"/>
                <a:gd name="connsiteX9" fmla="*/ 228600 w 400050"/>
                <a:gd name="connsiteY9" fmla="*/ 247650 h 261938"/>
                <a:gd name="connsiteX10" fmla="*/ 200025 w 400050"/>
                <a:gd name="connsiteY10" fmla="*/ 228600 h 261938"/>
                <a:gd name="connsiteX11" fmla="*/ 142875 w 400050"/>
                <a:gd name="connsiteY11" fmla="*/ 200025 h 261938"/>
                <a:gd name="connsiteX12" fmla="*/ 57150 w 400050"/>
                <a:gd name="connsiteY12" fmla="*/ 123825 h 261938"/>
                <a:gd name="connsiteX13" fmla="*/ 38100 w 400050"/>
                <a:gd name="connsiteY13" fmla="*/ 95250 h 261938"/>
                <a:gd name="connsiteX14" fmla="*/ 0 w 400050"/>
                <a:gd name="connsiteY14" fmla="*/ 0 h 261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00050" h="261938">
                  <a:moveTo>
                    <a:pt x="0" y="0"/>
                  </a:moveTo>
                  <a:lnTo>
                    <a:pt x="0" y="0"/>
                  </a:lnTo>
                  <a:cubicBezTo>
                    <a:pt x="31750" y="3175"/>
                    <a:pt x="63662" y="5012"/>
                    <a:pt x="95250" y="9525"/>
                  </a:cubicBezTo>
                  <a:cubicBezTo>
                    <a:pt x="108209" y="11376"/>
                    <a:pt x="123498" y="10430"/>
                    <a:pt x="133350" y="19050"/>
                  </a:cubicBezTo>
                  <a:cubicBezTo>
                    <a:pt x="150580" y="34127"/>
                    <a:pt x="155261" y="60011"/>
                    <a:pt x="171450" y="76200"/>
                  </a:cubicBezTo>
                  <a:cubicBezTo>
                    <a:pt x="188614" y="93364"/>
                    <a:pt x="205393" y="113879"/>
                    <a:pt x="228600" y="123825"/>
                  </a:cubicBezTo>
                  <a:cubicBezTo>
                    <a:pt x="246684" y="131575"/>
                    <a:pt x="310957" y="140726"/>
                    <a:pt x="323850" y="142875"/>
                  </a:cubicBezTo>
                  <a:cubicBezTo>
                    <a:pt x="390525" y="187325"/>
                    <a:pt x="368300" y="161925"/>
                    <a:pt x="400050" y="209550"/>
                  </a:cubicBezTo>
                  <a:cubicBezTo>
                    <a:pt x="396875" y="219075"/>
                    <a:pt x="396797" y="230285"/>
                    <a:pt x="390525" y="238125"/>
                  </a:cubicBezTo>
                  <a:cubicBezTo>
                    <a:pt x="353853" y="283964"/>
                    <a:pt x="260546" y="249932"/>
                    <a:pt x="228600" y="247650"/>
                  </a:cubicBezTo>
                  <a:cubicBezTo>
                    <a:pt x="219075" y="241300"/>
                    <a:pt x="210264" y="233720"/>
                    <a:pt x="200025" y="228600"/>
                  </a:cubicBezTo>
                  <a:cubicBezTo>
                    <a:pt x="162197" y="209686"/>
                    <a:pt x="177972" y="231222"/>
                    <a:pt x="142875" y="200025"/>
                  </a:cubicBezTo>
                  <a:cubicBezTo>
                    <a:pt x="45008" y="113032"/>
                    <a:pt x="122003" y="167060"/>
                    <a:pt x="57150" y="123825"/>
                  </a:cubicBezTo>
                  <a:cubicBezTo>
                    <a:pt x="50800" y="114300"/>
                    <a:pt x="42120" y="105969"/>
                    <a:pt x="38100" y="95250"/>
                  </a:cubicBezTo>
                  <a:cubicBezTo>
                    <a:pt x="25462" y="61548"/>
                    <a:pt x="6350" y="15875"/>
                    <a:pt x="0" y="0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7" name="Dowolny kształt 46"/>
            <p:cNvSpPr/>
            <p:nvPr/>
          </p:nvSpPr>
          <p:spPr>
            <a:xfrm flipH="1">
              <a:off x="13159014" y="1422450"/>
              <a:ext cx="407496" cy="261938"/>
            </a:xfrm>
            <a:custGeom>
              <a:avLst/>
              <a:gdLst>
                <a:gd name="connsiteX0" fmla="*/ 0 w 400050"/>
                <a:gd name="connsiteY0" fmla="*/ 0 h 261938"/>
                <a:gd name="connsiteX1" fmla="*/ 0 w 400050"/>
                <a:gd name="connsiteY1" fmla="*/ 0 h 261938"/>
                <a:gd name="connsiteX2" fmla="*/ 95250 w 400050"/>
                <a:gd name="connsiteY2" fmla="*/ 9525 h 261938"/>
                <a:gd name="connsiteX3" fmla="*/ 133350 w 400050"/>
                <a:gd name="connsiteY3" fmla="*/ 19050 h 261938"/>
                <a:gd name="connsiteX4" fmla="*/ 171450 w 400050"/>
                <a:gd name="connsiteY4" fmla="*/ 76200 h 261938"/>
                <a:gd name="connsiteX5" fmla="*/ 228600 w 400050"/>
                <a:gd name="connsiteY5" fmla="*/ 123825 h 261938"/>
                <a:gd name="connsiteX6" fmla="*/ 323850 w 400050"/>
                <a:gd name="connsiteY6" fmla="*/ 142875 h 261938"/>
                <a:gd name="connsiteX7" fmla="*/ 400050 w 400050"/>
                <a:gd name="connsiteY7" fmla="*/ 209550 h 261938"/>
                <a:gd name="connsiteX8" fmla="*/ 390525 w 400050"/>
                <a:gd name="connsiteY8" fmla="*/ 238125 h 261938"/>
                <a:gd name="connsiteX9" fmla="*/ 228600 w 400050"/>
                <a:gd name="connsiteY9" fmla="*/ 247650 h 261938"/>
                <a:gd name="connsiteX10" fmla="*/ 200025 w 400050"/>
                <a:gd name="connsiteY10" fmla="*/ 228600 h 261938"/>
                <a:gd name="connsiteX11" fmla="*/ 142875 w 400050"/>
                <a:gd name="connsiteY11" fmla="*/ 200025 h 261938"/>
                <a:gd name="connsiteX12" fmla="*/ 57150 w 400050"/>
                <a:gd name="connsiteY12" fmla="*/ 123825 h 261938"/>
                <a:gd name="connsiteX13" fmla="*/ 38100 w 400050"/>
                <a:gd name="connsiteY13" fmla="*/ 95250 h 261938"/>
                <a:gd name="connsiteX14" fmla="*/ 0 w 400050"/>
                <a:gd name="connsiteY14" fmla="*/ 0 h 261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00050" h="261938">
                  <a:moveTo>
                    <a:pt x="0" y="0"/>
                  </a:moveTo>
                  <a:lnTo>
                    <a:pt x="0" y="0"/>
                  </a:lnTo>
                  <a:cubicBezTo>
                    <a:pt x="31750" y="3175"/>
                    <a:pt x="63662" y="5012"/>
                    <a:pt x="95250" y="9525"/>
                  </a:cubicBezTo>
                  <a:cubicBezTo>
                    <a:pt x="108209" y="11376"/>
                    <a:pt x="123498" y="10430"/>
                    <a:pt x="133350" y="19050"/>
                  </a:cubicBezTo>
                  <a:cubicBezTo>
                    <a:pt x="150580" y="34127"/>
                    <a:pt x="155261" y="60011"/>
                    <a:pt x="171450" y="76200"/>
                  </a:cubicBezTo>
                  <a:cubicBezTo>
                    <a:pt x="188614" y="93364"/>
                    <a:pt x="205393" y="113879"/>
                    <a:pt x="228600" y="123825"/>
                  </a:cubicBezTo>
                  <a:cubicBezTo>
                    <a:pt x="246684" y="131575"/>
                    <a:pt x="310957" y="140726"/>
                    <a:pt x="323850" y="142875"/>
                  </a:cubicBezTo>
                  <a:cubicBezTo>
                    <a:pt x="390525" y="187325"/>
                    <a:pt x="368300" y="161925"/>
                    <a:pt x="400050" y="209550"/>
                  </a:cubicBezTo>
                  <a:cubicBezTo>
                    <a:pt x="396875" y="219075"/>
                    <a:pt x="396797" y="230285"/>
                    <a:pt x="390525" y="238125"/>
                  </a:cubicBezTo>
                  <a:cubicBezTo>
                    <a:pt x="353853" y="283964"/>
                    <a:pt x="260546" y="249932"/>
                    <a:pt x="228600" y="247650"/>
                  </a:cubicBezTo>
                  <a:cubicBezTo>
                    <a:pt x="219075" y="241300"/>
                    <a:pt x="210264" y="233720"/>
                    <a:pt x="200025" y="228600"/>
                  </a:cubicBezTo>
                  <a:cubicBezTo>
                    <a:pt x="162197" y="209686"/>
                    <a:pt x="177972" y="231222"/>
                    <a:pt x="142875" y="200025"/>
                  </a:cubicBezTo>
                  <a:cubicBezTo>
                    <a:pt x="45008" y="113032"/>
                    <a:pt x="122003" y="167060"/>
                    <a:pt x="57150" y="123825"/>
                  </a:cubicBezTo>
                  <a:cubicBezTo>
                    <a:pt x="50800" y="114300"/>
                    <a:pt x="42120" y="105969"/>
                    <a:pt x="38100" y="95250"/>
                  </a:cubicBezTo>
                  <a:cubicBezTo>
                    <a:pt x="25462" y="61548"/>
                    <a:pt x="6350" y="15875"/>
                    <a:pt x="0" y="0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254797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60">
        <p14:flythrough/>
      </p:transition>
    </mc:Choice>
    <mc:Fallback xmlns="">
      <p:transition spd="slow" advTm="6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59259E-6 L -0.76389 -0.00208 " pathEditMode="relative" rAng="0" ptsTypes="AA">
                                      <p:cBhvr>
                                        <p:cTn id="6" dur="5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94" y="-1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9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188" fill="hold">
                                          <p:stCondLst>
                                            <p:cond delay="3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88" fill="hold">
                                          <p:stCondLst>
                                            <p:cond delay="5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188" fill="hold">
                                          <p:stCondLst>
                                            <p:cond delay="75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pSp>
        <p:nvGrpSpPr>
          <p:cNvPr id="8" name="Grupa 7"/>
          <p:cNvGrpSpPr/>
          <p:nvPr/>
        </p:nvGrpSpPr>
        <p:grpSpPr>
          <a:xfrm>
            <a:off x="235053" y="2287242"/>
            <a:ext cx="2652668" cy="4990050"/>
            <a:chOff x="235053" y="2287242"/>
            <a:chExt cx="2652668" cy="4990050"/>
          </a:xfrm>
        </p:grpSpPr>
        <p:sp>
          <p:nvSpPr>
            <p:cNvPr id="29" name="Dowolny kształt 28"/>
            <p:cNvSpPr/>
            <p:nvPr/>
          </p:nvSpPr>
          <p:spPr>
            <a:xfrm>
              <a:off x="235053" y="2935315"/>
              <a:ext cx="2652668" cy="4341977"/>
            </a:xfrm>
            <a:custGeom>
              <a:avLst/>
              <a:gdLst>
                <a:gd name="connsiteX0" fmla="*/ 1206876 w 3406149"/>
                <a:gd name="connsiteY0" fmla="*/ 1206500 h 5575300"/>
                <a:gd name="connsiteX1" fmla="*/ 1206876 w 3406149"/>
                <a:gd name="connsiteY1" fmla="*/ 1206500 h 5575300"/>
                <a:gd name="connsiteX2" fmla="*/ 1079876 w 3406149"/>
                <a:gd name="connsiteY2" fmla="*/ 1181100 h 5575300"/>
                <a:gd name="connsiteX3" fmla="*/ 1029076 w 3406149"/>
                <a:gd name="connsiteY3" fmla="*/ 1155700 h 5575300"/>
                <a:gd name="connsiteX4" fmla="*/ 990976 w 3406149"/>
                <a:gd name="connsiteY4" fmla="*/ 1143000 h 5575300"/>
                <a:gd name="connsiteX5" fmla="*/ 902076 w 3406149"/>
                <a:gd name="connsiteY5" fmla="*/ 1092200 h 5575300"/>
                <a:gd name="connsiteX6" fmla="*/ 851276 w 3406149"/>
                <a:gd name="connsiteY6" fmla="*/ 1016000 h 5575300"/>
                <a:gd name="connsiteX7" fmla="*/ 825876 w 3406149"/>
                <a:gd name="connsiteY7" fmla="*/ 977900 h 5575300"/>
                <a:gd name="connsiteX8" fmla="*/ 813176 w 3406149"/>
                <a:gd name="connsiteY8" fmla="*/ 939800 h 5575300"/>
                <a:gd name="connsiteX9" fmla="*/ 800476 w 3406149"/>
                <a:gd name="connsiteY9" fmla="*/ 635000 h 5575300"/>
                <a:gd name="connsiteX10" fmla="*/ 787776 w 3406149"/>
                <a:gd name="connsiteY10" fmla="*/ 596900 h 5575300"/>
                <a:gd name="connsiteX11" fmla="*/ 775076 w 3406149"/>
                <a:gd name="connsiteY11" fmla="*/ 520700 h 5575300"/>
                <a:gd name="connsiteX12" fmla="*/ 736976 w 3406149"/>
                <a:gd name="connsiteY12" fmla="*/ 393700 h 5575300"/>
                <a:gd name="connsiteX13" fmla="*/ 724276 w 3406149"/>
                <a:gd name="connsiteY13" fmla="*/ 355600 h 5575300"/>
                <a:gd name="connsiteX14" fmla="*/ 711576 w 3406149"/>
                <a:gd name="connsiteY14" fmla="*/ 317500 h 5575300"/>
                <a:gd name="connsiteX15" fmla="*/ 698876 w 3406149"/>
                <a:gd name="connsiteY15" fmla="*/ 279400 h 5575300"/>
                <a:gd name="connsiteX16" fmla="*/ 673476 w 3406149"/>
                <a:gd name="connsiteY16" fmla="*/ 241300 h 5575300"/>
                <a:gd name="connsiteX17" fmla="*/ 622676 w 3406149"/>
                <a:gd name="connsiteY17" fmla="*/ 165100 h 5575300"/>
                <a:gd name="connsiteX18" fmla="*/ 546476 w 3406149"/>
                <a:gd name="connsiteY18" fmla="*/ 127000 h 5575300"/>
                <a:gd name="connsiteX19" fmla="*/ 495676 w 3406149"/>
                <a:gd name="connsiteY19" fmla="*/ 101600 h 5575300"/>
                <a:gd name="connsiteX20" fmla="*/ 368676 w 3406149"/>
                <a:gd name="connsiteY20" fmla="*/ 63500 h 5575300"/>
                <a:gd name="connsiteX21" fmla="*/ 330576 w 3406149"/>
                <a:gd name="connsiteY21" fmla="*/ 38100 h 5575300"/>
                <a:gd name="connsiteX22" fmla="*/ 190876 w 3406149"/>
                <a:gd name="connsiteY22" fmla="*/ 12700 h 5575300"/>
                <a:gd name="connsiteX23" fmla="*/ 152776 w 3406149"/>
                <a:gd name="connsiteY23" fmla="*/ 0 h 5575300"/>
                <a:gd name="connsiteX24" fmla="*/ 38476 w 3406149"/>
                <a:gd name="connsiteY24" fmla="*/ 25400 h 5575300"/>
                <a:gd name="connsiteX25" fmla="*/ 376 w 3406149"/>
                <a:gd name="connsiteY25" fmla="*/ 50800 h 5575300"/>
                <a:gd name="connsiteX26" fmla="*/ 25776 w 3406149"/>
                <a:gd name="connsiteY26" fmla="*/ 88900 h 5575300"/>
                <a:gd name="connsiteX27" fmla="*/ 140076 w 3406149"/>
                <a:gd name="connsiteY27" fmla="*/ 139700 h 5575300"/>
                <a:gd name="connsiteX28" fmla="*/ 216276 w 3406149"/>
                <a:gd name="connsiteY28" fmla="*/ 215900 h 5575300"/>
                <a:gd name="connsiteX29" fmla="*/ 267076 w 3406149"/>
                <a:gd name="connsiteY29" fmla="*/ 292100 h 5575300"/>
                <a:gd name="connsiteX30" fmla="*/ 279776 w 3406149"/>
                <a:gd name="connsiteY30" fmla="*/ 330200 h 5575300"/>
                <a:gd name="connsiteX31" fmla="*/ 305176 w 3406149"/>
                <a:gd name="connsiteY31" fmla="*/ 368300 h 5575300"/>
                <a:gd name="connsiteX32" fmla="*/ 343276 w 3406149"/>
                <a:gd name="connsiteY32" fmla="*/ 444500 h 5575300"/>
                <a:gd name="connsiteX33" fmla="*/ 368676 w 3406149"/>
                <a:gd name="connsiteY33" fmla="*/ 533400 h 5575300"/>
                <a:gd name="connsiteX34" fmla="*/ 394076 w 3406149"/>
                <a:gd name="connsiteY34" fmla="*/ 571500 h 5575300"/>
                <a:gd name="connsiteX35" fmla="*/ 432176 w 3406149"/>
                <a:gd name="connsiteY35" fmla="*/ 723900 h 5575300"/>
                <a:gd name="connsiteX36" fmla="*/ 444876 w 3406149"/>
                <a:gd name="connsiteY36" fmla="*/ 762000 h 5575300"/>
                <a:gd name="connsiteX37" fmla="*/ 457576 w 3406149"/>
                <a:gd name="connsiteY37" fmla="*/ 863600 h 5575300"/>
                <a:gd name="connsiteX38" fmla="*/ 482976 w 3406149"/>
                <a:gd name="connsiteY38" fmla="*/ 1028700 h 5575300"/>
                <a:gd name="connsiteX39" fmla="*/ 508376 w 3406149"/>
                <a:gd name="connsiteY39" fmla="*/ 1219200 h 5575300"/>
                <a:gd name="connsiteX40" fmla="*/ 521076 w 3406149"/>
                <a:gd name="connsiteY40" fmla="*/ 1600200 h 5575300"/>
                <a:gd name="connsiteX41" fmla="*/ 533776 w 3406149"/>
                <a:gd name="connsiteY41" fmla="*/ 1663700 h 5575300"/>
                <a:gd name="connsiteX42" fmla="*/ 546476 w 3406149"/>
                <a:gd name="connsiteY42" fmla="*/ 1739900 h 5575300"/>
                <a:gd name="connsiteX43" fmla="*/ 559176 w 3406149"/>
                <a:gd name="connsiteY43" fmla="*/ 1854200 h 5575300"/>
                <a:gd name="connsiteX44" fmla="*/ 571876 w 3406149"/>
                <a:gd name="connsiteY44" fmla="*/ 1955800 h 5575300"/>
                <a:gd name="connsiteX45" fmla="*/ 559176 w 3406149"/>
                <a:gd name="connsiteY45" fmla="*/ 2882900 h 5575300"/>
                <a:gd name="connsiteX46" fmla="*/ 546476 w 3406149"/>
                <a:gd name="connsiteY46" fmla="*/ 2971800 h 5575300"/>
                <a:gd name="connsiteX47" fmla="*/ 533776 w 3406149"/>
                <a:gd name="connsiteY47" fmla="*/ 3162300 h 5575300"/>
                <a:gd name="connsiteX48" fmla="*/ 521076 w 3406149"/>
                <a:gd name="connsiteY48" fmla="*/ 3225800 h 5575300"/>
                <a:gd name="connsiteX49" fmla="*/ 508376 w 3406149"/>
                <a:gd name="connsiteY49" fmla="*/ 3302000 h 5575300"/>
                <a:gd name="connsiteX50" fmla="*/ 470276 w 3406149"/>
                <a:gd name="connsiteY50" fmla="*/ 3606800 h 5575300"/>
                <a:gd name="connsiteX51" fmla="*/ 444876 w 3406149"/>
                <a:gd name="connsiteY51" fmla="*/ 3746500 h 5575300"/>
                <a:gd name="connsiteX52" fmla="*/ 432176 w 3406149"/>
                <a:gd name="connsiteY52" fmla="*/ 3975100 h 5575300"/>
                <a:gd name="connsiteX53" fmla="*/ 419476 w 3406149"/>
                <a:gd name="connsiteY53" fmla="*/ 4025900 h 5575300"/>
                <a:gd name="connsiteX54" fmla="*/ 406776 w 3406149"/>
                <a:gd name="connsiteY54" fmla="*/ 4191000 h 5575300"/>
                <a:gd name="connsiteX55" fmla="*/ 394076 w 3406149"/>
                <a:gd name="connsiteY55" fmla="*/ 4229100 h 5575300"/>
                <a:gd name="connsiteX56" fmla="*/ 381376 w 3406149"/>
                <a:gd name="connsiteY56" fmla="*/ 4292600 h 5575300"/>
                <a:gd name="connsiteX57" fmla="*/ 368676 w 3406149"/>
                <a:gd name="connsiteY57" fmla="*/ 4432300 h 5575300"/>
                <a:gd name="connsiteX58" fmla="*/ 355976 w 3406149"/>
                <a:gd name="connsiteY58" fmla="*/ 4495800 h 5575300"/>
                <a:gd name="connsiteX59" fmla="*/ 330576 w 3406149"/>
                <a:gd name="connsiteY59" fmla="*/ 4686300 h 5575300"/>
                <a:gd name="connsiteX60" fmla="*/ 317876 w 3406149"/>
                <a:gd name="connsiteY60" fmla="*/ 4838700 h 5575300"/>
                <a:gd name="connsiteX61" fmla="*/ 305176 w 3406149"/>
                <a:gd name="connsiteY61" fmla="*/ 4914900 h 5575300"/>
                <a:gd name="connsiteX62" fmla="*/ 292476 w 3406149"/>
                <a:gd name="connsiteY62" fmla="*/ 5232400 h 5575300"/>
                <a:gd name="connsiteX63" fmla="*/ 305176 w 3406149"/>
                <a:gd name="connsiteY63" fmla="*/ 5422900 h 5575300"/>
                <a:gd name="connsiteX64" fmla="*/ 419476 w 3406149"/>
                <a:gd name="connsiteY64" fmla="*/ 5435600 h 5575300"/>
                <a:gd name="connsiteX65" fmla="*/ 470276 w 3406149"/>
                <a:gd name="connsiteY65" fmla="*/ 5448300 h 5575300"/>
                <a:gd name="connsiteX66" fmla="*/ 800476 w 3406149"/>
                <a:gd name="connsiteY66" fmla="*/ 5473700 h 5575300"/>
                <a:gd name="connsiteX67" fmla="*/ 876676 w 3406149"/>
                <a:gd name="connsiteY67" fmla="*/ 5486400 h 5575300"/>
                <a:gd name="connsiteX68" fmla="*/ 1067176 w 3406149"/>
                <a:gd name="connsiteY68" fmla="*/ 5511800 h 5575300"/>
                <a:gd name="connsiteX69" fmla="*/ 1359276 w 3406149"/>
                <a:gd name="connsiteY69" fmla="*/ 5537200 h 5575300"/>
                <a:gd name="connsiteX70" fmla="*/ 1498976 w 3406149"/>
                <a:gd name="connsiteY70" fmla="*/ 5549900 h 5575300"/>
                <a:gd name="connsiteX71" fmla="*/ 1803776 w 3406149"/>
                <a:gd name="connsiteY71" fmla="*/ 5575300 h 5575300"/>
                <a:gd name="connsiteX72" fmla="*/ 2045076 w 3406149"/>
                <a:gd name="connsiteY72" fmla="*/ 5562600 h 5575300"/>
                <a:gd name="connsiteX73" fmla="*/ 2108576 w 3406149"/>
                <a:gd name="connsiteY73" fmla="*/ 5549900 h 5575300"/>
                <a:gd name="connsiteX74" fmla="*/ 2311776 w 3406149"/>
                <a:gd name="connsiteY74" fmla="*/ 5524500 h 5575300"/>
                <a:gd name="connsiteX75" fmla="*/ 2387976 w 3406149"/>
                <a:gd name="connsiteY75" fmla="*/ 5499100 h 5575300"/>
                <a:gd name="connsiteX76" fmla="*/ 2426076 w 3406149"/>
                <a:gd name="connsiteY76" fmla="*/ 5486400 h 5575300"/>
                <a:gd name="connsiteX77" fmla="*/ 2514976 w 3406149"/>
                <a:gd name="connsiteY77" fmla="*/ 5461000 h 5575300"/>
                <a:gd name="connsiteX78" fmla="*/ 2565776 w 3406149"/>
                <a:gd name="connsiteY78" fmla="*/ 5435600 h 5575300"/>
                <a:gd name="connsiteX79" fmla="*/ 2629276 w 3406149"/>
                <a:gd name="connsiteY79" fmla="*/ 5422900 h 5575300"/>
                <a:gd name="connsiteX80" fmla="*/ 2667376 w 3406149"/>
                <a:gd name="connsiteY80" fmla="*/ 5410200 h 5575300"/>
                <a:gd name="connsiteX81" fmla="*/ 2629276 w 3406149"/>
                <a:gd name="connsiteY81" fmla="*/ 5003800 h 5575300"/>
                <a:gd name="connsiteX82" fmla="*/ 2616576 w 3406149"/>
                <a:gd name="connsiteY82" fmla="*/ 4965700 h 5575300"/>
                <a:gd name="connsiteX83" fmla="*/ 2591176 w 3406149"/>
                <a:gd name="connsiteY83" fmla="*/ 4927600 h 5575300"/>
                <a:gd name="connsiteX84" fmla="*/ 2578476 w 3406149"/>
                <a:gd name="connsiteY84" fmla="*/ 4495800 h 5575300"/>
                <a:gd name="connsiteX85" fmla="*/ 2565776 w 3406149"/>
                <a:gd name="connsiteY85" fmla="*/ 4368800 h 5575300"/>
                <a:gd name="connsiteX86" fmla="*/ 2553076 w 3406149"/>
                <a:gd name="connsiteY86" fmla="*/ 3810000 h 5575300"/>
                <a:gd name="connsiteX87" fmla="*/ 2540376 w 3406149"/>
                <a:gd name="connsiteY87" fmla="*/ 3695700 h 5575300"/>
                <a:gd name="connsiteX88" fmla="*/ 2514976 w 3406149"/>
                <a:gd name="connsiteY88" fmla="*/ 3568700 h 5575300"/>
                <a:gd name="connsiteX89" fmla="*/ 2489576 w 3406149"/>
                <a:gd name="connsiteY89" fmla="*/ 3403600 h 5575300"/>
                <a:gd name="connsiteX90" fmla="*/ 2476876 w 3406149"/>
                <a:gd name="connsiteY90" fmla="*/ 3314700 h 5575300"/>
                <a:gd name="connsiteX91" fmla="*/ 2451476 w 3406149"/>
                <a:gd name="connsiteY91" fmla="*/ 3162300 h 5575300"/>
                <a:gd name="connsiteX92" fmla="*/ 2426076 w 3406149"/>
                <a:gd name="connsiteY92" fmla="*/ 2959100 h 5575300"/>
                <a:gd name="connsiteX93" fmla="*/ 2413376 w 3406149"/>
                <a:gd name="connsiteY93" fmla="*/ 2895600 h 5575300"/>
                <a:gd name="connsiteX94" fmla="*/ 2400676 w 3406149"/>
                <a:gd name="connsiteY94" fmla="*/ 2768600 h 5575300"/>
                <a:gd name="connsiteX95" fmla="*/ 2387976 w 3406149"/>
                <a:gd name="connsiteY95" fmla="*/ 2679700 h 5575300"/>
                <a:gd name="connsiteX96" fmla="*/ 2400676 w 3406149"/>
                <a:gd name="connsiteY96" fmla="*/ 2159000 h 5575300"/>
                <a:gd name="connsiteX97" fmla="*/ 2426076 w 3406149"/>
                <a:gd name="connsiteY97" fmla="*/ 1930400 h 5575300"/>
                <a:gd name="connsiteX98" fmla="*/ 2451476 w 3406149"/>
                <a:gd name="connsiteY98" fmla="*/ 1816100 h 5575300"/>
                <a:gd name="connsiteX99" fmla="*/ 2464176 w 3406149"/>
                <a:gd name="connsiteY99" fmla="*/ 1701800 h 5575300"/>
                <a:gd name="connsiteX100" fmla="*/ 2476876 w 3406149"/>
                <a:gd name="connsiteY100" fmla="*/ 1663700 h 5575300"/>
                <a:gd name="connsiteX101" fmla="*/ 2489576 w 3406149"/>
                <a:gd name="connsiteY101" fmla="*/ 1562100 h 5575300"/>
                <a:gd name="connsiteX102" fmla="*/ 2514976 w 3406149"/>
                <a:gd name="connsiteY102" fmla="*/ 1473200 h 5575300"/>
                <a:gd name="connsiteX103" fmla="*/ 2540376 w 3406149"/>
                <a:gd name="connsiteY103" fmla="*/ 1282700 h 5575300"/>
                <a:gd name="connsiteX104" fmla="*/ 2591176 w 3406149"/>
                <a:gd name="connsiteY104" fmla="*/ 1104900 h 5575300"/>
                <a:gd name="connsiteX105" fmla="*/ 2629276 w 3406149"/>
                <a:gd name="connsiteY105" fmla="*/ 876300 h 5575300"/>
                <a:gd name="connsiteX106" fmla="*/ 2654676 w 3406149"/>
                <a:gd name="connsiteY106" fmla="*/ 787400 h 5575300"/>
                <a:gd name="connsiteX107" fmla="*/ 2680076 w 3406149"/>
                <a:gd name="connsiteY107" fmla="*/ 736600 h 5575300"/>
                <a:gd name="connsiteX108" fmla="*/ 2692776 w 3406149"/>
                <a:gd name="connsiteY108" fmla="*/ 698500 h 5575300"/>
                <a:gd name="connsiteX109" fmla="*/ 2718176 w 3406149"/>
                <a:gd name="connsiteY109" fmla="*/ 647700 h 5575300"/>
                <a:gd name="connsiteX110" fmla="*/ 2756276 w 3406149"/>
                <a:gd name="connsiteY110" fmla="*/ 571500 h 5575300"/>
                <a:gd name="connsiteX111" fmla="*/ 2794376 w 3406149"/>
                <a:gd name="connsiteY111" fmla="*/ 546100 h 5575300"/>
                <a:gd name="connsiteX112" fmla="*/ 2807076 w 3406149"/>
                <a:gd name="connsiteY112" fmla="*/ 508000 h 5575300"/>
                <a:gd name="connsiteX113" fmla="*/ 2934076 w 3406149"/>
                <a:gd name="connsiteY113" fmla="*/ 444500 h 5575300"/>
                <a:gd name="connsiteX114" fmla="*/ 3010276 w 3406149"/>
                <a:gd name="connsiteY114" fmla="*/ 393700 h 5575300"/>
                <a:gd name="connsiteX115" fmla="*/ 3086476 w 3406149"/>
                <a:gd name="connsiteY115" fmla="*/ 330200 h 5575300"/>
                <a:gd name="connsiteX116" fmla="*/ 3213476 w 3406149"/>
                <a:gd name="connsiteY116" fmla="*/ 292100 h 5575300"/>
                <a:gd name="connsiteX117" fmla="*/ 3264276 w 3406149"/>
                <a:gd name="connsiteY117" fmla="*/ 266700 h 5575300"/>
                <a:gd name="connsiteX118" fmla="*/ 3391276 w 3406149"/>
                <a:gd name="connsiteY118" fmla="*/ 228600 h 5575300"/>
                <a:gd name="connsiteX119" fmla="*/ 3403976 w 3406149"/>
                <a:gd name="connsiteY119" fmla="*/ 190500 h 5575300"/>
                <a:gd name="connsiteX120" fmla="*/ 3353176 w 3406149"/>
                <a:gd name="connsiteY120" fmla="*/ 177800 h 5575300"/>
                <a:gd name="connsiteX121" fmla="*/ 3315076 w 3406149"/>
                <a:gd name="connsiteY121" fmla="*/ 165100 h 5575300"/>
                <a:gd name="connsiteX122" fmla="*/ 3264276 w 3406149"/>
                <a:gd name="connsiteY122" fmla="*/ 152400 h 5575300"/>
                <a:gd name="connsiteX123" fmla="*/ 3137276 w 3406149"/>
                <a:gd name="connsiteY123" fmla="*/ 114300 h 5575300"/>
                <a:gd name="connsiteX124" fmla="*/ 2870576 w 3406149"/>
                <a:gd name="connsiteY124" fmla="*/ 127000 h 5575300"/>
                <a:gd name="connsiteX125" fmla="*/ 2807076 w 3406149"/>
                <a:gd name="connsiteY125" fmla="*/ 165100 h 5575300"/>
                <a:gd name="connsiteX126" fmla="*/ 2692776 w 3406149"/>
                <a:gd name="connsiteY126" fmla="*/ 254000 h 5575300"/>
                <a:gd name="connsiteX127" fmla="*/ 2629276 w 3406149"/>
                <a:gd name="connsiteY127" fmla="*/ 330200 h 5575300"/>
                <a:gd name="connsiteX128" fmla="*/ 2603876 w 3406149"/>
                <a:gd name="connsiteY128" fmla="*/ 368300 h 5575300"/>
                <a:gd name="connsiteX129" fmla="*/ 2540376 w 3406149"/>
                <a:gd name="connsiteY129" fmla="*/ 444500 h 5575300"/>
                <a:gd name="connsiteX130" fmla="*/ 2502276 w 3406149"/>
                <a:gd name="connsiteY130" fmla="*/ 520700 h 5575300"/>
                <a:gd name="connsiteX131" fmla="*/ 2426076 w 3406149"/>
                <a:gd name="connsiteY131" fmla="*/ 596900 h 5575300"/>
                <a:gd name="connsiteX132" fmla="*/ 2387976 w 3406149"/>
                <a:gd name="connsiteY132" fmla="*/ 673100 h 5575300"/>
                <a:gd name="connsiteX133" fmla="*/ 2362576 w 3406149"/>
                <a:gd name="connsiteY133" fmla="*/ 723900 h 5575300"/>
                <a:gd name="connsiteX134" fmla="*/ 2349876 w 3406149"/>
                <a:gd name="connsiteY134" fmla="*/ 762000 h 5575300"/>
                <a:gd name="connsiteX135" fmla="*/ 2311776 w 3406149"/>
                <a:gd name="connsiteY135" fmla="*/ 800100 h 5575300"/>
                <a:gd name="connsiteX136" fmla="*/ 2248276 w 3406149"/>
                <a:gd name="connsiteY136" fmla="*/ 914400 h 5575300"/>
                <a:gd name="connsiteX137" fmla="*/ 2222876 w 3406149"/>
                <a:gd name="connsiteY137" fmla="*/ 952500 h 5575300"/>
                <a:gd name="connsiteX138" fmla="*/ 2210176 w 3406149"/>
                <a:gd name="connsiteY138" fmla="*/ 990600 h 5575300"/>
                <a:gd name="connsiteX139" fmla="*/ 2133976 w 3406149"/>
                <a:gd name="connsiteY139" fmla="*/ 1092200 h 5575300"/>
                <a:gd name="connsiteX140" fmla="*/ 2045076 w 3406149"/>
                <a:gd name="connsiteY140" fmla="*/ 1181100 h 5575300"/>
                <a:gd name="connsiteX141" fmla="*/ 2006976 w 3406149"/>
                <a:gd name="connsiteY141" fmla="*/ 1193800 h 5575300"/>
                <a:gd name="connsiteX142" fmla="*/ 1956176 w 3406149"/>
                <a:gd name="connsiteY142" fmla="*/ 1219200 h 5575300"/>
                <a:gd name="connsiteX143" fmla="*/ 1740276 w 3406149"/>
                <a:gd name="connsiteY143" fmla="*/ 1244600 h 5575300"/>
                <a:gd name="connsiteX144" fmla="*/ 1257676 w 3406149"/>
                <a:gd name="connsiteY144" fmla="*/ 1231900 h 5575300"/>
                <a:gd name="connsiteX145" fmla="*/ 1206876 w 3406149"/>
                <a:gd name="connsiteY145" fmla="*/ 1206500 h 557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3406149" h="5575300">
                  <a:moveTo>
                    <a:pt x="1206876" y="1206500"/>
                  </a:moveTo>
                  <a:lnTo>
                    <a:pt x="1206876" y="1206500"/>
                  </a:lnTo>
                  <a:cubicBezTo>
                    <a:pt x="1164543" y="1198033"/>
                    <a:pt x="1121387" y="1192960"/>
                    <a:pt x="1079876" y="1181100"/>
                  </a:cubicBezTo>
                  <a:cubicBezTo>
                    <a:pt x="1061672" y="1175899"/>
                    <a:pt x="1046477" y="1163158"/>
                    <a:pt x="1029076" y="1155700"/>
                  </a:cubicBezTo>
                  <a:cubicBezTo>
                    <a:pt x="1016771" y="1150427"/>
                    <a:pt x="1003281" y="1148273"/>
                    <a:pt x="990976" y="1143000"/>
                  </a:cubicBezTo>
                  <a:cubicBezTo>
                    <a:pt x="945860" y="1123664"/>
                    <a:pt x="940340" y="1117709"/>
                    <a:pt x="902076" y="1092200"/>
                  </a:cubicBezTo>
                  <a:lnTo>
                    <a:pt x="851276" y="1016000"/>
                  </a:lnTo>
                  <a:cubicBezTo>
                    <a:pt x="842809" y="1003300"/>
                    <a:pt x="830703" y="992380"/>
                    <a:pt x="825876" y="977900"/>
                  </a:cubicBezTo>
                  <a:lnTo>
                    <a:pt x="813176" y="939800"/>
                  </a:lnTo>
                  <a:cubicBezTo>
                    <a:pt x="808943" y="838200"/>
                    <a:pt x="807988" y="736410"/>
                    <a:pt x="800476" y="635000"/>
                  </a:cubicBezTo>
                  <a:cubicBezTo>
                    <a:pt x="799487" y="621650"/>
                    <a:pt x="790680" y="609968"/>
                    <a:pt x="787776" y="596900"/>
                  </a:cubicBezTo>
                  <a:cubicBezTo>
                    <a:pt x="782190" y="571763"/>
                    <a:pt x="780126" y="545950"/>
                    <a:pt x="775076" y="520700"/>
                  </a:cubicBezTo>
                  <a:cubicBezTo>
                    <a:pt x="765479" y="472716"/>
                    <a:pt x="753175" y="442296"/>
                    <a:pt x="736976" y="393700"/>
                  </a:cubicBezTo>
                  <a:lnTo>
                    <a:pt x="724276" y="355600"/>
                  </a:lnTo>
                  <a:lnTo>
                    <a:pt x="711576" y="317500"/>
                  </a:lnTo>
                  <a:cubicBezTo>
                    <a:pt x="707343" y="304800"/>
                    <a:pt x="706302" y="290539"/>
                    <a:pt x="698876" y="279400"/>
                  </a:cubicBezTo>
                  <a:cubicBezTo>
                    <a:pt x="690409" y="266700"/>
                    <a:pt x="680302" y="254952"/>
                    <a:pt x="673476" y="241300"/>
                  </a:cubicBezTo>
                  <a:cubicBezTo>
                    <a:pt x="644407" y="183162"/>
                    <a:pt x="684583" y="216689"/>
                    <a:pt x="622676" y="165100"/>
                  </a:cubicBezTo>
                  <a:cubicBezTo>
                    <a:pt x="579606" y="129208"/>
                    <a:pt x="593646" y="147216"/>
                    <a:pt x="546476" y="127000"/>
                  </a:cubicBezTo>
                  <a:cubicBezTo>
                    <a:pt x="529075" y="119542"/>
                    <a:pt x="513254" y="108631"/>
                    <a:pt x="495676" y="101600"/>
                  </a:cubicBezTo>
                  <a:cubicBezTo>
                    <a:pt x="444143" y="80987"/>
                    <a:pt x="418574" y="75975"/>
                    <a:pt x="368676" y="63500"/>
                  </a:cubicBezTo>
                  <a:cubicBezTo>
                    <a:pt x="355976" y="55033"/>
                    <a:pt x="344228" y="44926"/>
                    <a:pt x="330576" y="38100"/>
                  </a:cubicBezTo>
                  <a:cubicBezTo>
                    <a:pt x="291421" y="18523"/>
                    <a:pt x="225899" y="17078"/>
                    <a:pt x="190876" y="12700"/>
                  </a:cubicBezTo>
                  <a:cubicBezTo>
                    <a:pt x="178176" y="8467"/>
                    <a:pt x="166163" y="0"/>
                    <a:pt x="152776" y="0"/>
                  </a:cubicBezTo>
                  <a:cubicBezTo>
                    <a:pt x="136653" y="0"/>
                    <a:pt x="58068" y="20502"/>
                    <a:pt x="38476" y="25400"/>
                  </a:cubicBezTo>
                  <a:cubicBezTo>
                    <a:pt x="25776" y="33867"/>
                    <a:pt x="3369" y="35833"/>
                    <a:pt x="376" y="50800"/>
                  </a:cubicBezTo>
                  <a:cubicBezTo>
                    <a:pt x="-2617" y="65767"/>
                    <a:pt x="12833" y="80810"/>
                    <a:pt x="25776" y="88900"/>
                  </a:cubicBezTo>
                  <a:cubicBezTo>
                    <a:pt x="127495" y="152475"/>
                    <a:pt x="73405" y="80437"/>
                    <a:pt x="140076" y="139700"/>
                  </a:cubicBezTo>
                  <a:cubicBezTo>
                    <a:pt x="166924" y="163565"/>
                    <a:pt x="216276" y="215900"/>
                    <a:pt x="216276" y="215900"/>
                  </a:cubicBezTo>
                  <a:cubicBezTo>
                    <a:pt x="246473" y="306492"/>
                    <a:pt x="203655" y="196968"/>
                    <a:pt x="267076" y="292100"/>
                  </a:cubicBezTo>
                  <a:cubicBezTo>
                    <a:pt x="274502" y="303239"/>
                    <a:pt x="273789" y="318226"/>
                    <a:pt x="279776" y="330200"/>
                  </a:cubicBezTo>
                  <a:cubicBezTo>
                    <a:pt x="286602" y="343852"/>
                    <a:pt x="298350" y="354648"/>
                    <a:pt x="305176" y="368300"/>
                  </a:cubicBezTo>
                  <a:cubicBezTo>
                    <a:pt x="357756" y="473460"/>
                    <a:pt x="270483" y="335311"/>
                    <a:pt x="343276" y="444500"/>
                  </a:cubicBezTo>
                  <a:cubicBezTo>
                    <a:pt x="347345" y="460776"/>
                    <a:pt x="359566" y="515180"/>
                    <a:pt x="368676" y="533400"/>
                  </a:cubicBezTo>
                  <a:cubicBezTo>
                    <a:pt x="375502" y="547052"/>
                    <a:pt x="387877" y="557552"/>
                    <a:pt x="394076" y="571500"/>
                  </a:cubicBezTo>
                  <a:cubicBezTo>
                    <a:pt x="428292" y="648487"/>
                    <a:pt x="414427" y="644029"/>
                    <a:pt x="432176" y="723900"/>
                  </a:cubicBezTo>
                  <a:cubicBezTo>
                    <a:pt x="435080" y="736968"/>
                    <a:pt x="440643" y="749300"/>
                    <a:pt x="444876" y="762000"/>
                  </a:cubicBezTo>
                  <a:cubicBezTo>
                    <a:pt x="449109" y="795867"/>
                    <a:pt x="452386" y="829867"/>
                    <a:pt x="457576" y="863600"/>
                  </a:cubicBezTo>
                  <a:cubicBezTo>
                    <a:pt x="481803" y="1021079"/>
                    <a:pt x="459955" y="810004"/>
                    <a:pt x="482976" y="1028700"/>
                  </a:cubicBezTo>
                  <a:cubicBezTo>
                    <a:pt x="501151" y="1201361"/>
                    <a:pt x="482882" y="1117222"/>
                    <a:pt x="508376" y="1219200"/>
                  </a:cubicBezTo>
                  <a:cubicBezTo>
                    <a:pt x="512609" y="1346200"/>
                    <a:pt x="513827" y="1473336"/>
                    <a:pt x="521076" y="1600200"/>
                  </a:cubicBezTo>
                  <a:cubicBezTo>
                    <a:pt x="522307" y="1621751"/>
                    <a:pt x="529915" y="1642462"/>
                    <a:pt x="533776" y="1663700"/>
                  </a:cubicBezTo>
                  <a:cubicBezTo>
                    <a:pt x="538382" y="1689035"/>
                    <a:pt x="543073" y="1714376"/>
                    <a:pt x="546476" y="1739900"/>
                  </a:cubicBezTo>
                  <a:cubicBezTo>
                    <a:pt x="551542" y="1777898"/>
                    <a:pt x="554697" y="1816128"/>
                    <a:pt x="559176" y="1854200"/>
                  </a:cubicBezTo>
                  <a:cubicBezTo>
                    <a:pt x="563164" y="1888096"/>
                    <a:pt x="567643" y="1921933"/>
                    <a:pt x="571876" y="1955800"/>
                  </a:cubicBezTo>
                  <a:cubicBezTo>
                    <a:pt x="567643" y="2264833"/>
                    <a:pt x="566900" y="2573934"/>
                    <a:pt x="559176" y="2882900"/>
                  </a:cubicBezTo>
                  <a:cubicBezTo>
                    <a:pt x="558428" y="2912825"/>
                    <a:pt x="549186" y="2941989"/>
                    <a:pt x="546476" y="2971800"/>
                  </a:cubicBezTo>
                  <a:cubicBezTo>
                    <a:pt x="540714" y="3035180"/>
                    <a:pt x="540109" y="3098975"/>
                    <a:pt x="533776" y="3162300"/>
                  </a:cubicBezTo>
                  <a:cubicBezTo>
                    <a:pt x="531628" y="3183779"/>
                    <a:pt x="524937" y="3204562"/>
                    <a:pt x="521076" y="3225800"/>
                  </a:cubicBezTo>
                  <a:cubicBezTo>
                    <a:pt x="516470" y="3251135"/>
                    <a:pt x="511570" y="3276448"/>
                    <a:pt x="508376" y="3302000"/>
                  </a:cubicBezTo>
                  <a:cubicBezTo>
                    <a:pt x="497135" y="3391931"/>
                    <a:pt x="491257" y="3522875"/>
                    <a:pt x="470276" y="3606800"/>
                  </a:cubicBezTo>
                  <a:cubicBezTo>
                    <a:pt x="450316" y="3686640"/>
                    <a:pt x="460044" y="3640321"/>
                    <a:pt x="444876" y="3746500"/>
                  </a:cubicBezTo>
                  <a:cubicBezTo>
                    <a:pt x="440643" y="3822700"/>
                    <a:pt x="439085" y="3899096"/>
                    <a:pt x="432176" y="3975100"/>
                  </a:cubicBezTo>
                  <a:cubicBezTo>
                    <a:pt x="430596" y="3992483"/>
                    <a:pt x="421515" y="4008565"/>
                    <a:pt x="419476" y="4025900"/>
                  </a:cubicBezTo>
                  <a:cubicBezTo>
                    <a:pt x="413027" y="4080718"/>
                    <a:pt x="413622" y="4136230"/>
                    <a:pt x="406776" y="4191000"/>
                  </a:cubicBezTo>
                  <a:cubicBezTo>
                    <a:pt x="405116" y="4204284"/>
                    <a:pt x="397323" y="4216113"/>
                    <a:pt x="394076" y="4229100"/>
                  </a:cubicBezTo>
                  <a:cubicBezTo>
                    <a:pt x="388841" y="4250041"/>
                    <a:pt x="385609" y="4271433"/>
                    <a:pt x="381376" y="4292600"/>
                  </a:cubicBezTo>
                  <a:cubicBezTo>
                    <a:pt x="377143" y="4339167"/>
                    <a:pt x="374476" y="4385902"/>
                    <a:pt x="368676" y="4432300"/>
                  </a:cubicBezTo>
                  <a:cubicBezTo>
                    <a:pt x="365999" y="4453719"/>
                    <a:pt x="358829" y="4474404"/>
                    <a:pt x="355976" y="4495800"/>
                  </a:cubicBezTo>
                  <a:cubicBezTo>
                    <a:pt x="326280" y="4718518"/>
                    <a:pt x="359153" y="4543415"/>
                    <a:pt x="330576" y="4686300"/>
                  </a:cubicBezTo>
                  <a:cubicBezTo>
                    <a:pt x="326343" y="4737100"/>
                    <a:pt x="323505" y="4788036"/>
                    <a:pt x="317876" y="4838700"/>
                  </a:cubicBezTo>
                  <a:cubicBezTo>
                    <a:pt x="315032" y="4864293"/>
                    <a:pt x="306834" y="4889203"/>
                    <a:pt x="305176" y="4914900"/>
                  </a:cubicBezTo>
                  <a:cubicBezTo>
                    <a:pt x="298357" y="5020598"/>
                    <a:pt x="296709" y="5126567"/>
                    <a:pt x="292476" y="5232400"/>
                  </a:cubicBezTo>
                  <a:cubicBezTo>
                    <a:pt x="296709" y="5295900"/>
                    <a:pt x="271446" y="5368933"/>
                    <a:pt x="305176" y="5422900"/>
                  </a:cubicBezTo>
                  <a:cubicBezTo>
                    <a:pt x="325493" y="5455408"/>
                    <a:pt x="381587" y="5429771"/>
                    <a:pt x="419476" y="5435600"/>
                  </a:cubicBezTo>
                  <a:cubicBezTo>
                    <a:pt x="436728" y="5438254"/>
                    <a:pt x="452975" y="5445993"/>
                    <a:pt x="470276" y="5448300"/>
                  </a:cubicBezTo>
                  <a:cubicBezTo>
                    <a:pt x="544123" y="5458146"/>
                    <a:pt x="739213" y="5469616"/>
                    <a:pt x="800476" y="5473700"/>
                  </a:cubicBezTo>
                  <a:lnTo>
                    <a:pt x="876676" y="5486400"/>
                  </a:lnTo>
                  <a:cubicBezTo>
                    <a:pt x="930388" y="5494663"/>
                    <a:pt x="1014517" y="5505949"/>
                    <a:pt x="1067176" y="5511800"/>
                  </a:cubicBezTo>
                  <a:cubicBezTo>
                    <a:pt x="1213242" y="5528030"/>
                    <a:pt x="1198276" y="5523783"/>
                    <a:pt x="1359276" y="5537200"/>
                  </a:cubicBezTo>
                  <a:lnTo>
                    <a:pt x="1498976" y="5549900"/>
                  </a:lnTo>
                  <a:cubicBezTo>
                    <a:pt x="1796350" y="5572775"/>
                    <a:pt x="1584888" y="5550979"/>
                    <a:pt x="1803776" y="5575300"/>
                  </a:cubicBezTo>
                  <a:cubicBezTo>
                    <a:pt x="1884209" y="5571067"/>
                    <a:pt x="1964810" y="5569289"/>
                    <a:pt x="2045076" y="5562600"/>
                  </a:cubicBezTo>
                  <a:cubicBezTo>
                    <a:pt x="2066587" y="5560807"/>
                    <a:pt x="2087180" y="5552753"/>
                    <a:pt x="2108576" y="5549900"/>
                  </a:cubicBezTo>
                  <a:cubicBezTo>
                    <a:pt x="2165354" y="5542330"/>
                    <a:pt x="2251621" y="5539539"/>
                    <a:pt x="2311776" y="5524500"/>
                  </a:cubicBezTo>
                  <a:cubicBezTo>
                    <a:pt x="2337751" y="5518006"/>
                    <a:pt x="2362576" y="5507567"/>
                    <a:pt x="2387976" y="5499100"/>
                  </a:cubicBezTo>
                  <a:cubicBezTo>
                    <a:pt x="2400676" y="5494867"/>
                    <a:pt x="2413089" y="5489647"/>
                    <a:pt x="2426076" y="5486400"/>
                  </a:cubicBezTo>
                  <a:cubicBezTo>
                    <a:pt x="2451855" y="5479955"/>
                    <a:pt x="2489469" y="5471932"/>
                    <a:pt x="2514976" y="5461000"/>
                  </a:cubicBezTo>
                  <a:cubicBezTo>
                    <a:pt x="2532377" y="5453542"/>
                    <a:pt x="2547815" y="5441587"/>
                    <a:pt x="2565776" y="5435600"/>
                  </a:cubicBezTo>
                  <a:cubicBezTo>
                    <a:pt x="2586254" y="5428774"/>
                    <a:pt x="2608335" y="5428135"/>
                    <a:pt x="2629276" y="5422900"/>
                  </a:cubicBezTo>
                  <a:cubicBezTo>
                    <a:pt x="2642263" y="5419653"/>
                    <a:pt x="2654676" y="5414433"/>
                    <a:pt x="2667376" y="5410200"/>
                  </a:cubicBezTo>
                  <a:cubicBezTo>
                    <a:pt x="2653647" y="5053246"/>
                    <a:pt x="2689508" y="5184496"/>
                    <a:pt x="2629276" y="5003800"/>
                  </a:cubicBezTo>
                  <a:cubicBezTo>
                    <a:pt x="2625043" y="4991100"/>
                    <a:pt x="2624002" y="4976839"/>
                    <a:pt x="2616576" y="4965700"/>
                  </a:cubicBezTo>
                  <a:lnTo>
                    <a:pt x="2591176" y="4927600"/>
                  </a:lnTo>
                  <a:cubicBezTo>
                    <a:pt x="2586943" y="4783667"/>
                    <a:pt x="2585015" y="4639647"/>
                    <a:pt x="2578476" y="4495800"/>
                  </a:cubicBezTo>
                  <a:cubicBezTo>
                    <a:pt x="2576544" y="4453299"/>
                    <a:pt x="2567351" y="4411315"/>
                    <a:pt x="2565776" y="4368800"/>
                  </a:cubicBezTo>
                  <a:cubicBezTo>
                    <a:pt x="2558880" y="4182613"/>
                    <a:pt x="2560102" y="3996182"/>
                    <a:pt x="2553076" y="3810000"/>
                  </a:cubicBezTo>
                  <a:cubicBezTo>
                    <a:pt x="2551630" y="3771693"/>
                    <a:pt x="2546205" y="3733589"/>
                    <a:pt x="2540376" y="3695700"/>
                  </a:cubicBezTo>
                  <a:cubicBezTo>
                    <a:pt x="2503926" y="3458777"/>
                    <a:pt x="2556369" y="3899846"/>
                    <a:pt x="2514976" y="3568700"/>
                  </a:cubicBezTo>
                  <a:cubicBezTo>
                    <a:pt x="2495331" y="3411541"/>
                    <a:pt x="2517496" y="3487360"/>
                    <a:pt x="2489576" y="3403600"/>
                  </a:cubicBezTo>
                  <a:cubicBezTo>
                    <a:pt x="2485343" y="3373967"/>
                    <a:pt x="2481545" y="3344268"/>
                    <a:pt x="2476876" y="3314700"/>
                  </a:cubicBezTo>
                  <a:cubicBezTo>
                    <a:pt x="2468844" y="3263829"/>
                    <a:pt x="2457163" y="3213486"/>
                    <a:pt x="2451476" y="3162300"/>
                  </a:cubicBezTo>
                  <a:cubicBezTo>
                    <a:pt x="2443206" y="3087869"/>
                    <a:pt x="2438157" y="3031585"/>
                    <a:pt x="2426076" y="2959100"/>
                  </a:cubicBezTo>
                  <a:cubicBezTo>
                    <a:pt x="2422527" y="2937808"/>
                    <a:pt x="2416229" y="2916996"/>
                    <a:pt x="2413376" y="2895600"/>
                  </a:cubicBezTo>
                  <a:cubicBezTo>
                    <a:pt x="2407753" y="2853429"/>
                    <a:pt x="2405647" y="2810853"/>
                    <a:pt x="2400676" y="2768600"/>
                  </a:cubicBezTo>
                  <a:cubicBezTo>
                    <a:pt x="2397178" y="2738871"/>
                    <a:pt x="2392209" y="2709333"/>
                    <a:pt x="2387976" y="2679700"/>
                  </a:cubicBezTo>
                  <a:cubicBezTo>
                    <a:pt x="2392209" y="2506133"/>
                    <a:pt x="2394479" y="2332508"/>
                    <a:pt x="2400676" y="2159000"/>
                  </a:cubicBezTo>
                  <a:cubicBezTo>
                    <a:pt x="2416709" y="1710079"/>
                    <a:pt x="2392737" y="2080425"/>
                    <a:pt x="2426076" y="1930400"/>
                  </a:cubicBezTo>
                  <a:cubicBezTo>
                    <a:pt x="2455878" y="1796293"/>
                    <a:pt x="2422886" y="1901869"/>
                    <a:pt x="2451476" y="1816100"/>
                  </a:cubicBezTo>
                  <a:cubicBezTo>
                    <a:pt x="2455709" y="1778000"/>
                    <a:pt x="2457874" y="1739613"/>
                    <a:pt x="2464176" y="1701800"/>
                  </a:cubicBezTo>
                  <a:cubicBezTo>
                    <a:pt x="2466377" y="1688595"/>
                    <a:pt x="2474481" y="1676871"/>
                    <a:pt x="2476876" y="1663700"/>
                  </a:cubicBezTo>
                  <a:cubicBezTo>
                    <a:pt x="2482981" y="1630120"/>
                    <a:pt x="2483965" y="1595766"/>
                    <a:pt x="2489576" y="1562100"/>
                  </a:cubicBezTo>
                  <a:cubicBezTo>
                    <a:pt x="2508016" y="1451461"/>
                    <a:pt x="2494844" y="1563792"/>
                    <a:pt x="2514976" y="1473200"/>
                  </a:cubicBezTo>
                  <a:cubicBezTo>
                    <a:pt x="2560501" y="1268339"/>
                    <a:pt x="2485348" y="1557838"/>
                    <a:pt x="2540376" y="1282700"/>
                  </a:cubicBezTo>
                  <a:cubicBezTo>
                    <a:pt x="2568493" y="1142115"/>
                    <a:pt x="2570133" y="1273242"/>
                    <a:pt x="2591176" y="1104900"/>
                  </a:cubicBezTo>
                  <a:cubicBezTo>
                    <a:pt x="2602888" y="1011206"/>
                    <a:pt x="2605206" y="972580"/>
                    <a:pt x="2629276" y="876300"/>
                  </a:cubicBezTo>
                  <a:cubicBezTo>
                    <a:pt x="2635721" y="850521"/>
                    <a:pt x="2643744" y="812907"/>
                    <a:pt x="2654676" y="787400"/>
                  </a:cubicBezTo>
                  <a:cubicBezTo>
                    <a:pt x="2662134" y="769999"/>
                    <a:pt x="2672618" y="754001"/>
                    <a:pt x="2680076" y="736600"/>
                  </a:cubicBezTo>
                  <a:cubicBezTo>
                    <a:pt x="2685349" y="724295"/>
                    <a:pt x="2687503" y="710805"/>
                    <a:pt x="2692776" y="698500"/>
                  </a:cubicBezTo>
                  <a:cubicBezTo>
                    <a:pt x="2700234" y="681099"/>
                    <a:pt x="2710718" y="665101"/>
                    <a:pt x="2718176" y="647700"/>
                  </a:cubicBezTo>
                  <a:cubicBezTo>
                    <a:pt x="2733670" y="611548"/>
                    <a:pt x="2725768" y="602008"/>
                    <a:pt x="2756276" y="571500"/>
                  </a:cubicBezTo>
                  <a:cubicBezTo>
                    <a:pt x="2767069" y="560707"/>
                    <a:pt x="2781676" y="554567"/>
                    <a:pt x="2794376" y="546100"/>
                  </a:cubicBezTo>
                  <a:cubicBezTo>
                    <a:pt x="2798609" y="533400"/>
                    <a:pt x="2797610" y="517466"/>
                    <a:pt x="2807076" y="508000"/>
                  </a:cubicBezTo>
                  <a:cubicBezTo>
                    <a:pt x="2857478" y="457598"/>
                    <a:pt x="2876715" y="458840"/>
                    <a:pt x="2934076" y="444500"/>
                  </a:cubicBezTo>
                  <a:cubicBezTo>
                    <a:pt x="2959476" y="427567"/>
                    <a:pt x="2988690" y="415286"/>
                    <a:pt x="3010276" y="393700"/>
                  </a:cubicBezTo>
                  <a:cubicBezTo>
                    <a:pt x="3033162" y="370814"/>
                    <a:pt x="3055534" y="343461"/>
                    <a:pt x="3086476" y="330200"/>
                  </a:cubicBezTo>
                  <a:cubicBezTo>
                    <a:pt x="3214087" y="275510"/>
                    <a:pt x="3042737" y="377469"/>
                    <a:pt x="3213476" y="292100"/>
                  </a:cubicBezTo>
                  <a:cubicBezTo>
                    <a:pt x="3230409" y="283633"/>
                    <a:pt x="3246698" y="273731"/>
                    <a:pt x="3264276" y="266700"/>
                  </a:cubicBezTo>
                  <a:cubicBezTo>
                    <a:pt x="3315809" y="246087"/>
                    <a:pt x="3341378" y="241075"/>
                    <a:pt x="3391276" y="228600"/>
                  </a:cubicBezTo>
                  <a:cubicBezTo>
                    <a:pt x="3395509" y="215900"/>
                    <a:pt x="3412008" y="201210"/>
                    <a:pt x="3403976" y="190500"/>
                  </a:cubicBezTo>
                  <a:cubicBezTo>
                    <a:pt x="3393503" y="176536"/>
                    <a:pt x="3369959" y="182595"/>
                    <a:pt x="3353176" y="177800"/>
                  </a:cubicBezTo>
                  <a:cubicBezTo>
                    <a:pt x="3340304" y="174122"/>
                    <a:pt x="3327948" y="168778"/>
                    <a:pt x="3315076" y="165100"/>
                  </a:cubicBezTo>
                  <a:cubicBezTo>
                    <a:pt x="3298293" y="160305"/>
                    <a:pt x="3280994" y="157416"/>
                    <a:pt x="3264276" y="152400"/>
                  </a:cubicBezTo>
                  <a:cubicBezTo>
                    <a:pt x="3109678" y="106021"/>
                    <a:pt x="3254365" y="143572"/>
                    <a:pt x="3137276" y="114300"/>
                  </a:cubicBezTo>
                  <a:cubicBezTo>
                    <a:pt x="3048376" y="118533"/>
                    <a:pt x="2958542" y="113467"/>
                    <a:pt x="2870576" y="127000"/>
                  </a:cubicBezTo>
                  <a:cubicBezTo>
                    <a:pt x="2846179" y="130753"/>
                    <a:pt x="2827901" y="151848"/>
                    <a:pt x="2807076" y="165100"/>
                  </a:cubicBezTo>
                  <a:cubicBezTo>
                    <a:pt x="2772687" y="186984"/>
                    <a:pt x="2719070" y="217189"/>
                    <a:pt x="2692776" y="254000"/>
                  </a:cubicBezTo>
                  <a:cubicBezTo>
                    <a:pt x="2634183" y="336030"/>
                    <a:pt x="2704386" y="280127"/>
                    <a:pt x="2629276" y="330200"/>
                  </a:cubicBezTo>
                  <a:cubicBezTo>
                    <a:pt x="2620809" y="342900"/>
                    <a:pt x="2613647" y="356574"/>
                    <a:pt x="2603876" y="368300"/>
                  </a:cubicBezTo>
                  <a:cubicBezTo>
                    <a:pt x="2568767" y="410431"/>
                    <a:pt x="2564025" y="397202"/>
                    <a:pt x="2540376" y="444500"/>
                  </a:cubicBezTo>
                  <a:cubicBezTo>
                    <a:pt x="2515157" y="494937"/>
                    <a:pt x="2543872" y="473905"/>
                    <a:pt x="2502276" y="520700"/>
                  </a:cubicBezTo>
                  <a:cubicBezTo>
                    <a:pt x="2478411" y="547548"/>
                    <a:pt x="2426076" y="596900"/>
                    <a:pt x="2426076" y="596900"/>
                  </a:cubicBezTo>
                  <a:cubicBezTo>
                    <a:pt x="2402791" y="666754"/>
                    <a:pt x="2427367" y="604166"/>
                    <a:pt x="2387976" y="673100"/>
                  </a:cubicBezTo>
                  <a:cubicBezTo>
                    <a:pt x="2378583" y="689538"/>
                    <a:pt x="2370034" y="706499"/>
                    <a:pt x="2362576" y="723900"/>
                  </a:cubicBezTo>
                  <a:cubicBezTo>
                    <a:pt x="2357303" y="736205"/>
                    <a:pt x="2357302" y="750861"/>
                    <a:pt x="2349876" y="762000"/>
                  </a:cubicBezTo>
                  <a:cubicBezTo>
                    <a:pt x="2339913" y="776944"/>
                    <a:pt x="2324476" y="787400"/>
                    <a:pt x="2311776" y="800100"/>
                  </a:cubicBezTo>
                  <a:cubicBezTo>
                    <a:pt x="2289423" y="867160"/>
                    <a:pt x="2306502" y="827061"/>
                    <a:pt x="2248276" y="914400"/>
                  </a:cubicBezTo>
                  <a:cubicBezTo>
                    <a:pt x="2239809" y="927100"/>
                    <a:pt x="2227703" y="938020"/>
                    <a:pt x="2222876" y="952500"/>
                  </a:cubicBezTo>
                  <a:cubicBezTo>
                    <a:pt x="2218643" y="965200"/>
                    <a:pt x="2216163" y="978626"/>
                    <a:pt x="2210176" y="990600"/>
                  </a:cubicBezTo>
                  <a:cubicBezTo>
                    <a:pt x="2197925" y="1015101"/>
                    <a:pt x="2144257" y="1080985"/>
                    <a:pt x="2133976" y="1092200"/>
                  </a:cubicBezTo>
                  <a:cubicBezTo>
                    <a:pt x="2105658" y="1123093"/>
                    <a:pt x="2084833" y="1167848"/>
                    <a:pt x="2045076" y="1181100"/>
                  </a:cubicBezTo>
                  <a:cubicBezTo>
                    <a:pt x="2032376" y="1185333"/>
                    <a:pt x="2019281" y="1188527"/>
                    <a:pt x="2006976" y="1193800"/>
                  </a:cubicBezTo>
                  <a:cubicBezTo>
                    <a:pt x="1989575" y="1201258"/>
                    <a:pt x="1974543" y="1214608"/>
                    <a:pt x="1956176" y="1219200"/>
                  </a:cubicBezTo>
                  <a:cubicBezTo>
                    <a:pt x="1942212" y="1222691"/>
                    <a:pt x="1747342" y="1243815"/>
                    <a:pt x="1740276" y="1244600"/>
                  </a:cubicBezTo>
                  <a:cubicBezTo>
                    <a:pt x="1579409" y="1240367"/>
                    <a:pt x="1418189" y="1243365"/>
                    <a:pt x="1257676" y="1231900"/>
                  </a:cubicBezTo>
                  <a:cubicBezTo>
                    <a:pt x="1211580" y="1228607"/>
                    <a:pt x="1215343" y="1210733"/>
                    <a:pt x="1206876" y="120650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" name="Dowolny kształt 10"/>
            <p:cNvSpPr/>
            <p:nvPr/>
          </p:nvSpPr>
          <p:spPr>
            <a:xfrm>
              <a:off x="1107067" y="2287242"/>
              <a:ext cx="1101870" cy="2310143"/>
            </a:xfrm>
            <a:custGeom>
              <a:avLst/>
              <a:gdLst>
                <a:gd name="connsiteX0" fmla="*/ 66675 w 962025"/>
                <a:gd name="connsiteY0" fmla="*/ 752475 h 1764417"/>
                <a:gd name="connsiteX1" fmla="*/ 66675 w 962025"/>
                <a:gd name="connsiteY1" fmla="*/ 752475 h 1764417"/>
                <a:gd name="connsiteX2" fmla="*/ 85725 w 962025"/>
                <a:gd name="connsiteY2" fmla="*/ 847725 h 1764417"/>
                <a:gd name="connsiteX3" fmla="*/ 95250 w 962025"/>
                <a:gd name="connsiteY3" fmla="*/ 876300 h 1764417"/>
                <a:gd name="connsiteX4" fmla="*/ 85725 w 962025"/>
                <a:gd name="connsiteY4" fmla="*/ 1047750 h 1764417"/>
                <a:gd name="connsiteX5" fmla="*/ 66675 w 962025"/>
                <a:gd name="connsiteY5" fmla="*/ 1104900 h 1764417"/>
                <a:gd name="connsiteX6" fmla="*/ 57150 w 962025"/>
                <a:gd name="connsiteY6" fmla="*/ 1143000 h 1764417"/>
                <a:gd name="connsiteX7" fmla="*/ 38100 w 962025"/>
                <a:gd name="connsiteY7" fmla="*/ 1200150 h 1764417"/>
                <a:gd name="connsiteX8" fmla="*/ 47625 w 962025"/>
                <a:gd name="connsiteY8" fmla="*/ 1485900 h 1764417"/>
                <a:gd name="connsiteX9" fmla="*/ 57150 w 962025"/>
                <a:gd name="connsiteY9" fmla="*/ 1514475 h 1764417"/>
                <a:gd name="connsiteX10" fmla="*/ 76200 w 962025"/>
                <a:gd name="connsiteY10" fmla="*/ 1543050 h 1764417"/>
                <a:gd name="connsiteX11" fmla="*/ 104775 w 962025"/>
                <a:gd name="connsiteY11" fmla="*/ 1571625 h 1764417"/>
                <a:gd name="connsiteX12" fmla="*/ 114300 w 962025"/>
                <a:gd name="connsiteY12" fmla="*/ 1714500 h 1764417"/>
                <a:gd name="connsiteX13" fmla="*/ 133350 w 962025"/>
                <a:gd name="connsiteY13" fmla="*/ 1657350 h 1764417"/>
                <a:gd name="connsiteX14" fmla="*/ 142875 w 962025"/>
                <a:gd name="connsiteY14" fmla="*/ 1609725 h 1764417"/>
                <a:gd name="connsiteX15" fmla="*/ 161925 w 962025"/>
                <a:gd name="connsiteY15" fmla="*/ 1552575 h 1764417"/>
                <a:gd name="connsiteX16" fmla="*/ 152400 w 962025"/>
                <a:gd name="connsiteY16" fmla="*/ 1476375 h 1764417"/>
                <a:gd name="connsiteX17" fmla="*/ 133350 w 962025"/>
                <a:gd name="connsiteY17" fmla="*/ 1447800 h 1764417"/>
                <a:gd name="connsiteX18" fmla="*/ 123825 w 962025"/>
                <a:gd name="connsiteY18" fmla="*/ 1419225 h 1764417"/>
                <a:gd name="connsiteX19" fmla="*/ 152400 w 962025"/>
                <a:gd name="connsiteY19" fmla="*/ 1247775 h 1764417"/>
                <a:gd name="connsiteX20" fmla="*/ 180975 w 962025"/>
                <a:gd name="connsiteY20" fmla="*/ 1219200 h 1764417"/>
                <a:gd name="connsiteX21" fmla="*/ 200025 w 962025"/>
                <a:gd name="connsiteY21" fmla="*/ 1247775 h 1764417"/>
                <a:gd name="connsiteX22" fmla="*/ 219075 w 962025"/>
                <a:gd name="connsiteY22" fmla="*/ 1333500 h 1764417"/>
                <a:gd name="connsiteX23" fmla="*/ 238125 w 962025"/>
                <a:gd name="connsiteY23" fmla="*/ 1371600 h 1764417"/>
                <a:gd name="connsiteX24" fmla="*/ 257175 w 962025"/>
                <a:gd name="connsiteY24" fmla="*/ 1428750 h 1764417"/>
                <a:gd name="connsiteX25" fmla="*/ 247650 w 962025"/>
                <a:gd name="connsiteY25" fmla="*/ 1609725 h 1764417"/>
                <a:gd name="connsiteX26" fmla="*/ 238125 w 962025"/>
                <a:gd name="connsiteY26" fmla="*/ 1647825 h 1764417"/>
                <a:gd name="connsiteX27" fmla="*/ 247650 w 962025"/>
                <a:gd name="connsiteY27" fmla="*/ 1714500 h 1764417"/>
                <a:gd name="connsiteX28" fmla="*/ 276225 w 962025"/>
                <a:gd name="connsiteY28" fmla="*/ 1657350 h 1764417"/>
                <a:gd name="connsiteX29" fmla="*/ 295275 w 962025"/>
                <a:gd name="connsiteY29" fmla="*/ 1628775 h 1764417"/>
                <a:gd name="connsiteX30" fmla="*/ 314325 w 962025"/>
                <a:gd name="connsiteY30" fmla="*/ 1571625 h 1764417"/>
                <a:gd name="connsiteX31" fmla="*/ 333375 w 962025"/>
                <a:gd name="connsiteY31" fmla="*/ 1514475 h 1764417"/>
                <a:gd name="connsiteX32" fmla="*/ 342900 w 962025"/>
                <a:gd name="connsiteY32" fmla="*/ 1485900 h 1764417"/>
                <a:gd name="connsiteX33" fmla="*/ 333375 w 962025"/>
                <a:gd name="connsiteY33" fmla="*/ 1352550 h 1764417"/>
                <a:gd name="connsiteX34" fmla="*/ 314325 w 962025"/>
                <a:gd name="connsiteY34" fmla="*/ 1295400 h 1764417"/>
                <a:gd name="connsiteX35" fmla="*/ 323850 w 962025"/>
                <a:gd name="connsiteY35" fmla="*/ 1219200 h 1764417"/>
                <a:gd name="connsiteX36" fmla="*/ 352425 w 962025"/>
                <a:gd name="connsiteY36" fmla="*/ 1238250 h 1764417"/>
                <a:gd name="connsiteX37" fmla="*/ 390525 w 962025"/>
                <a:gd name="connsiteY37" fmla="*/ 1314450 h 1764417"/>
                <a:gd name="connsiteX38" fmla="*/ 409575 w 962025"/>
                <a:gd name="connsiteY38" fmla="*/ 1390650 h 1764417"/>
                <a:gd name="connsiteX39" fmla="*/ 419100 w 962025"/>
                <a:gd name="connsiteY39" fmla="*/ 1428750 h 1764417"/>
                <a:gd name="connsiteX40" fmla="*/ 428625 w 962025"/>
                <a:gd name="connsiteY40" fmla="*/ 1457325 h 1764417"/>
                <a:gd name="connsiteX41" fmla="*/ 400050 w 962025"/>
                <a:gd name="connsiteY41" fmla="*/ 1676400 h 1764417"/>
                <a:gd name="connsiteX42" fmla="*/ 381000 w 962025"/>
                <a:gd name="connsiteY42" fmla="*/ 1704975 h 1764417"/>
                <a:gd name="connsiteX43" fmla="*/ 409575 w 962025"/>
                <a:gd name="connsiteY43" fmla="*/ 1724025 h 1764417"/>
                <a:gd name="connsiteX44" fmla="*/ 457200 w 962025"/>
                <a:gd name="connsiteY44" fmla="*/ 1638300 h 1764417"/>
                <a:gd name="connsiteX45" fmla="*/ 485775 w 962025"/>
                <a:gd name="connsiteY45" fmla="*/ 1619250 h 1764417"/>
                <a:gd name="connsiteX46" fmla="*/ 504825 w 962025"/>
                <a:gd name="connsiteY46" fmla="*/ 1504950 h 1764417"/>
                <a:gd name="connsiteX47" fmla="*/ 514350 w 962025"/>
                <a:gd name="connsiteY47" fmla="*/ 1447800 h 1764417"/>
                <a:gd name="connsiteX48" fmla="*/ 533400 w 962025"/>
                <a:gd name="connsiteY48" fmla="*/ 1343025 h 1764417"/>
                <a:gd name="connsiteX49" fmla="*/ 542925 w 962025"/>
                <a:gd name="connsiteY49" fmla="*/ 1276350 h 1764417"/>
                <a:gd name="connsiteX50" fmla="*/ 552450 w 962025"/>
                <a:gd name="connsiteY50" fmla="*/ 1247775 h 1764417"/>
                <a:gd name="connsiteX51" fmla="*/ 581025 w 962025"/>
                <a:gd name="connsiteY51" fmla="*/ 1228725 h 1764417"/>
                <a:gd name="connsiteX52" fmla="*/ 600075 w 962025"/>
                <a:gd name="connsiteY52" fmla="*/ 1257300 h 1764417"/>
                <a:gd name="connsiteX53" fmla="*/ 619125 w 962025"/>
                <a:gd name="connsiteY53" fmla="*/ 1390650 h 1764417"/>
                <a:gd name="connsiteX54" fmla="*/ 638175 w 962025"/>
                <a:gd name="connsiteY54" fmla="*/ 1428750 h 1764417"/>
                <a:gd name="connsiteX55" fmla="*/ 657225 w 962025"/>
                <a:gd name="connsiteY55" fmla="*/ 1485900 h 1764417"/>
                <a:gd name="connsiteX56" fmla="*/ 647700 w 962025"/>
                <a:gd name="connsiteY56" fmla="*/ 1628775 h 1764417"/>
                <a:gd name="connsiteX57" fmla="*/ 628650 w 962025"/>
                <a:gd name="connsiteY57" fmla="*/ 1724025 h 1764417"/>
                <a:gd name="connsiteX58" fmla="*/ 638175 w 962025"/>
                <a:gd name="connsiteY58" fmla="*/ 1752600 h 1764417"/>
                <a:gd name="connsiteX59" fmla="*/ 685800 w 962025"/>
                <a:gd name="connsiteY59" fmla="*/ 1733550 h 1764417"/>
                <a:gd name="connsiteX60" fmla="*/ 704850 w 962025"/>
                <a:gd name="connsiteY60" fmla="*/ 1666875 h 1764417"/>
                <a:gd name="connsiteX61" fmla="*/ 714375 w 962025"/>
                <a:gd name="connsiteY61" fmla="*/ 1638300 h 1764417"/>
                <a:gd name="connsiteX62" fmla="*/ 704850 w 962025"/>
                <a:gd name="connsiteY62" fmla="*/ 1381125 h 1764417"/>
                <a:gd name="connsiteX63" fmla="*/ 685800 w 962025"/>
                <a:gd name="connsiteY63" fmla="*/ 1323975 h 1764417"/>
                <a:gd name="connsiteX64" fmla="*/ 676275 w 962025"/>
                <a:gd name="connsiteY64" fmla="*/ 1295400 h 1764417"/>
                <a:gd name="connsiteX65" fmla="*/ 695325 w 962025"/>
                <a:gd name="connsiteY65" fmla="*/ 1152525 h 1764417"/>
                <a:gd name="connsiteX66" fmla="*/ 714375 w 962025"/>
                <a:gd name="connsiteY66" fmla="*/ 1123950 h 1764417"/>
                <a:gd name="connsiteX67" fmla="*/ 742950 w 962025"/>
                <a:gd name="connsiteY67" fmla="*/ 1066800 h 1764417"/>
                <a:gd name="connsiteX68" fmla="*/ 771525 w 962025"/>
                <a:gd name="connsiteY68" fmla="*/ 1047750 h 1764417"/>
                <a:gd name="connsiteX69" fmla="*/ 809625 w 962025"/>
                <a:gd name="connsiteY69" fmla="*/ 990600 h 1764417"/>
                <a:gd name="connsiteX70" fmla="*/ 828675 w 962025"/>
                <a:gd name="connsiteY70" fmla="*/ 962025 h 1764417"/>
                <a:gd name="connsiteX71" fmla="*/ 857250 w 962025"/>
                <a:gd name="connsiteY71" fmla="*/ 923925 h 1764417"/>
                <a:gd name="connsiteX72" fmla="*/ 866775 w 962025"/>
                <a:gd name="connsiteY72" fmla="*/ 895350 h 1764417"/>
                <a:gd name="connsiteX73" fmla="*/ 904875 w 962025"/>
                <a:gd name="connsiteY73" fmla="*/ 838200 h 1764417"/>
                <a:gd name="connsiteX74" fmla="*/ 923925 w 962025"/>
                <a:gd name="connsiteY74" fmla="*/ 781050 h 1764417"/>
                <a:gd name="connsiteX75" fmla="*/ 942975 w 962025"/>
                <a:gd name="connsiteY75" fmla="*/ 723900 h 1764417"/>
                <a:gd name="connsiteX76" fmla="*/ 952500 w 962025"/>
                <a:gd name="connsiteY76" fmla="*/ 695325 h 1764417"/>
                <a:gd name="connsiteX77" fmla="*/ 962025 w 962025"/>
                <a:gd name="connsiteY77" fmla="*/ 619125 h 1764417"/>
                <a:gd name="connsiteX78" fmla="*/ 952500 w 962025"/>
                <a:gd name="connsiteY78" fmla="*/ 285750 h 1764417"/>
                <a:gd name="connsiteX79" fmla="*/ 923925 w 962025"/>
                <a:gd name="connsiteY79" fmla="*/ 152400 h 1764417"/>
                <a:gd name="connsiteX80" fmla="*/ 866775 w 962025"/>
                <a:gd name="connsiteY80" fmla="*/ 85725 h 1764417"/>
                <a:gd name="connsiteX81" fmla="*/ 828675 w 962025"/>
                <a:gd name="connsiteY81" fmla="*/ 66675 h 1764417"/>
                <a:gd name="connsiteX82" fmla="*/ 771525 w 962025"/>
                <a:gd name="connsiteY82" fmla="*/ 28575 h 1764417"/>
                <a:gd name="connsiteX83" fmla="*/ 704850 w 962025"/>
                <a:gd name="connsiteY83" fmla="*/ 0 h 1764417"/>
                <a:gd name="connsiteX84" fmla="*/ 466725 w 962025"/>
                <a:gd name="connsiteY84" fmla="*/ 9525 h 1764417"/>
                <a:gd name="connsiteX85" fmla="*/ 361950 w 962025"/>
                <a:gd name="connsiteY85" fmla="*/ 28575 h 1764417"/>
                <a:gd name="connsiteX86" fmla="*/ 323850 w 962025"/>
                <a:gd name="connsiteY86" fmla="*/ 47625 h 1764417"/>
                <a:gd name="connsiteX87" fmla="*/ 285750 w 962025"/>
                <a:gd name="connsiteY87" fmla="*/ 57150 h 1764417"/>
                <a:gd name="connsiteX88" fmla="*/ 257175 w 962025"/>
                <a:gd name="connsiteY88" fmla="*/ 66675 h 1764417"/>
                <a:gd name="connsiteX89" fmla="*/ 190500 w 962025"/>
                <a:gd name="connsiteY89" fmla="*/ 123825 h 1764417"/>
                <a:gd name="connsiteX90" fmla="*/ 133350 w 962025"/>
                <a:gd name="connsiteY90" fmla="*/ 190500 h 1764417"/>
                <a:gd name="connsiteX91" fmla="*/ 123825 w 962025"/>
                <a:gd name="connsiteY91" fmla="*/ 228600 h 1764417"/>
                <a:gd name="connsiteX92" fmla="*/ 85725 w 962025"/>
                <a:gd name="connsiteY92" fmla="*/ 285750 h 1764417"/>
                <a:gd name="connsiteX93" fmla="*/ 76200 w 962025"/>
                <a:gd name="connsiteY93" fmla="*/ 314325 h 1764417"/>
                <a:gd name="connsiteX94" fmla="*/ 38100 w 962025"/>
                <a:gd name="connsiteY94" fmla="*/ 390525 h 1764417"/>
                <a:gd name="connsiteX95" fmla="*/ 19050 w 962025"/>
                <a:gd name="connsiteY95" fmla="*/ 457200 h 1764417"/>
                <a:gd name="connsiteX96" fmla="*/ 0 w 962025"/>
                <a:gd name="connsiteY96" fmla="*/ 533400 h 1764417"/>
                <a:gd name="connsiteX97" fmla="*/ 9525 w 962025"/>
                <a:gd name="connsiteY97" fmla="*/ 638175 h 1764417"/>
                <a:gd name="connsiteX98" fmla="*/ 19050 w 962025"/>
                <a:gd name="connsiteY98" fmla="*/ 666750 h 1764417"/>
                <a:gd name="connsiteX99" fmla="*/ 57150 w 962025"/>
                <a:gd name="connsiteY99" fmla="*/ 733425 h 1764417"/>
                <a:gd name="connsiteX100" fmla="*/ 66675 w 962025"/>
                <a:gd name="connsiteY100" fmla="*/ 752475 h 1764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962025" h="1764417">
                  <a:moveTo>
                    <a:pt x="66675" y="752475"/>
                  </a:moveTo>
                  <a:lnTo>
                    <a:pt x="66675" y="752475"/>
                  </a:lnTo>
                  <a:cubicBezTo>
                    <a:pt x="73025" y="784225"/>
                    <a:pt x="78444" y="816175"/>
                    <a:pt x="85725" y="847725"/>
                  </a:cubicBezTo>
                  <a:cubicBezTo>
                    <a:pt x="87983" y="857508"/>
                    <a:pt x="95250" y="866260"/>
                    <a:pt x="95250" y="876300"/>
                  </a:cubicBezTo>
                  <a:cubicBezTo>
                    <a:pt x="95250" y="933538"/>
                    <a:pt x="92825" y="990954"/>
                    <a:pt x="85725" y="1047750"/>
                  </a:cubicBezTo>
                  <a:cubicBezTo>
                    <a:pt x="83234" y="1067675"/>
                    <a:pt x="71545" y="1085419"/>
                    <a:pt x="66675" y="1104900"/>
                  </a:cubicBezTo>
                  <a:cubicBezTo>
                    <a:pt x="63500" y="1117600"/>
                    <a:pt x="60912" y="1130461"/>
                    <a:pt x="57150" y="1143000"/>
                  </a:cubicBezTo>
                  <a:cubicBezTo>
                    <a:pt x="51380" y="1162234"/>
                    <a:pt x="38100" y="1200150"/>
                    <a:pt x="38100" y="1200150"/>
                  </a:cubicBezTo>
                  <a:cubicBezTo>
                    <a:pt x="41275" y="1295400"/>
                    <a:pt x="41860" y="1390772"/>
                    <a:pt x="47625" y="1485900"/>
                  </a:cubicBezTo>
                  <a:cubicBezTo>
                    <a:pt x="48232" y="1495922"/>
                    <a:pt x="52660" y="1505495"/>
                    <a:pt x="57150" y="1514475"/>
                  </a:cubicBezTo>
                  <a:cubicBezTo>
                    <a:pt x="62270" y="1524714"/>
                    <a:pt x="68871" y="1534256"/>
                    <a:pt x="76200" y="1543050"/>
                  </a:cubicBezTo>
                  <a:cubicBezTo>
                    <a:pt x="84824" y="1553398"/>
                    <a:pt x="95250" y="1562100"/>
                    <a:pt x="104775" y="1571625"/>
                  </a:cubicBezTo>
                  <a:cubicBezTo>
                    <a:pt x="107950" y="1619250"/>
                    <a:pt x="99206" y="1669219"/>
                    <a:pt x="114300" y="1714500"/>
                  </a:cubicBezTo>
                  <a:cubicBezTo>
                    <a:pt x="120650" y="1733550"/>
                    <a:pt x="129412" y="1677041"/>
                    <a:pt x="133350" y="1657350"/>
                  </a:cubicBezTo>
                  <a:cubicBezTo>
                    <a:pt x="136525" y="1641475"/>
                    <a:pt x="138615" y="1625344"/>
                    <a:pt x="142875" y="1609725"/>
                  </a:cubicBezTo>
                  <a:cubicBezTo>
                    <a:pt x="148159" y="1590352"/>
                    <a:pt x="161925" y="1552575"/>
                    <a:pt x="161925" y="1552575"/>
                  </a:cubicBezTo>
                  <a:cubicBezTo>
                    <a:pt x="158750" y="1527175"/>
                    <a:pt x="159135" y="1501071"/>
                    <a:pt x="152400" y="1476375"/>
                  </a:cubicBezTo>
                  <a:cubicBezTo>
                    <a:pt x="149388" y="1465331"/>
                    <a:pt x="138470" y="1458039"/>
                    <a:pt x="133350" y="1447800"/>
                  </a:cubicBezTo>
                  <a:cubicBezTo>
                    <a:pt x="128860" y="1438820"/>
                    <a:pt x="127000" y="1428750"/>
                    <a:pt x="123825" y="1419225"/>
                  </a:cubicBezTo>
                  <a:cubicBezTo>
                    <a:pt x="124238" y="1414271"/>
                    <a:pt x="126922" y="1273253"/>
                    <a:pt x="152400" y="1247775"/>
                  </a:cubicBezTo>
                  <a:lnTo>
                    <a:pt x="180975" y="1219200"/>
                  </a:lnTo>
                  <a:cubicBezTo>
                    <a:pt x="187325" y="1228725"/>
                    <a:pt x="195516" y="1237253"/>
                    <a:pt x="200025" y="1247775"/>
                  </a:cubicBezTo>
                  <a:cubicBezTo>
                    <a:pt x="209182" y="1269140"/>
                    <a:pt x="212294" y="1313157"/>
                    <a:pt x="219075" y="1333500"/>
                  </a:cubicBezTo>
                  <a:cubicBezTo>
                    <a:pt x="223565" y="1346970"/>
                    <a:pt x="232852" y="1358417"/>
                    <a:pt x="238125" y="1371600"/>
                  </a:cubicBezTo>
                  <a:cubicBezTo>
                    <a:pt x="245583" y="1390244"/>
                    <a:pt x="257175" y="1428750"/>
                    <a:pt x="257175" y="1428750"/>
                  </a:cubicBezTo>
                  <a:cubicBezTo>
                    <a:pt x="254000" y="1489075"/>
                    <a:pt x="252883" y="1549544"/>
                    <a:pt x="247650" y="1609725"/>
                  </a:cubicBezTo>
                  <a:cubicBezTo>
                    <a:pt x="246516" y="1622767"/>
                    <a:pt x="238125" y="1634734"/>
                    <a:pt x="238125" y="1647825"/>
                  </a:cubicBezTo>
                  <a:cubicBezTo>
                    <a:pt x="238125" y="1670276"/>
                    <a:pt x="244475" y="1692275"/>
                    <a:pt x="247650" y="1714500"/>
                  </a:cubicBezTo>
                  <a:cubicBezTo>
                    <a:pt x="302245" y="1632608"/>
                    <a:pt x="236790" y="1736220"/>
                    <a:pt x="276225" y="1657350"/>
                  </a:cubicBezTo>
                  <a:cubicBezTo>
                    <a:pt x="281345" y="1647111"/>
                    <a:pt x="290626" y="1639236"/>
                    <a:pt x="295275" y="1628775"/>
                  </a:cubicBezTo>
                  <a:cubicBezTo>
                    <a:pt x="303430" y="1610425"/>
                    <a:pt x="307975" y="1590675"/>
                    <a:pt x="314325" y="1571625"/>
                  </a:cubicBezTo>
                  <a:lnTo>
                    <a:pt x="333375" y="1514475"/>
                  </a:lnTo>
                  <a:lnTo>
                    <a:pt x="342900" y="1485900"/>
                  </a:lnTo>
                  <a:cubicBezTo>
                    <a:pt x="339725" y="1441450"/>
                    <a:pt x="339986" y="1396620"/>
                    <a:pt x="333375" y="1352550"/>
                  </a:cubicBezTo>
                  <a:cubicBezTo>
                    <a:pt x="330396" y="1332692"/>
                    <a:pt x="314325" y="1295400"/>
                    <a:pt x="314325" y="1295400"/>
                  </a:cubicBezTo>
                  <a:cubicBezTo>
                    <a:pt x="317500" y="1270000"/>
                    <a:pt x="309651" y="1240499"/>
                    <a:pt x="323850" y="1219200"/>
                  </a:cubicBezTo>
                  <a:cubicBezTo>
                    <a:pt x="330200" y="1209675"/>
                    <a:pt x="345860" y="1228872"/>
                    <a:pt x="352425" y="1238250"/>
                  </a:cubicBezTo>
                  <a:cubicBezTo>
                    <a:pt x="368710" y="1261515"/>
                    <a:pt x="383637" y="1286900"/>
                    <a:pt x="390525" y="1314450"/>
                  </a:cubicBezTo>
                  <a:lnTo>
                    <a:pt x="409575" y="1390650"/>
                  </a:lnTo>
                  <a:cubicBezTo>
                    <a:pt x="412750" y="1403350"/>
                    <a:pt x="414960" y="1416331"/>
                    <a:pt x="419100" y="1428750"/>
                  </a:cubicBezTo>
                  <a:lnTo>
                    <a:pt x="428625" y="1457325"/>
                  </a:lnTo>
                  <a:cubicBezTo>
                    <a:pt x="427340" y="1479170"/>
                    <a:pt x="432700" y="1627425"/>
                    <a:pt x="400050" y="1676400"/>
                  </a:cubicBezTo>
                  <a:lnTo>
                    <a:pt x="381000" y="1704975"/>
                  </a:lnTo>
                  <a:cubicBezTo>
                    <a:pt x="390525" y="1711325"/>
                    <a:pt x="399636" y="1729705"/>
                    <a:pt x="409575" y="1724025"/>
                  </a:cubicBezTo>
                  <a:cubicBezTo>
                    <a:pt x="492080" y="1676879"/>
                    <a:pt x="423404" y="1680545"/>
                    <a:pt x="457200" y="1638300"/>
                  </a:cubicBezTo>
                  <a:cubicBezTo>
                    <a:pt x="464351" y="1629361"/>
                    <a:pt x="476250" y="1625600"/>
                    <a:pt x="485775" y="1619250"/>
                  </a:cubicBezTo>
                  <a:lnTo>
                    <a:pt x="504825" y="1504950"/>
                  </a:lnTo>
                  <a:cubicBezTo>
                    <a:pt x="508000" y="1485900"/>
                    <a:pt x="511955" y="1466964"/>
                    <a:pt x="514350" y="1447800"/>
                  </a:cubicBezTo>
                  <a:cubicBezTo>
                    <a:pt x="525120" y="1361637"/>
                    <a:pt x="515780" y="1395884"/>
                    <a:pt x="533400" y="1343025"/>
                  </a:cubicBezTo>
                  <a:cubicBezTo>
                    <a:pt x="536575" y="1320800"/>
                    <a:pt x="538522" y="1298365"/>
                    <a:pt x="542925" y="1276350"/>
                  </a:cubicBezTo>
                  <a:cubicBezTo>
                    <a:pt x="544894" y="1266505"/>
                    <a:pt x="546178" y="1255615"/>
                    <a:pt x="552450" y="1247775"/>
                  </a:cubicBezTo>
                  <a:cubicBezTo>
                    <a:pt x="559601" y="1238836"/>
                    <a:pt x="571500" y="1235075"/>
                    <a:pt x="581025" y="1228725"/>
                  </a:cubicBezTo>
                  <a:cubicBezTo>
                    <a:pt x="587375" y="1238250"/>
                    <a:pt x="597676" y="1246106"/>
                    <a:pt x="600075" y="1257300"/>
                  </a:cubicBezTo>
                  <a:cubicBezTo>
                    <a:pt x="618257" y="1342150"/>
                    <a:pt x="596292" y="1337373"/>
                    <a:pt x="619125" y="1390650"/>
                  </a:cubicBezTo>
                  <a:cubicBezTo>
                    <a:pt x="624718" y="1403701"/>
                    <a:pt x="632902" y="1415567"/>
                    <a:pt x="638175" y="1428750"/>
                  </a:cubicBezTo>
                  <a:cubicBezTo>
                    <a:pt x="645633" y="1447394"/>
                    <a:pt x="657225" y="1485900"/>
                    <a:pt x="657225" y="1485900"/>
                  </a:cubicBezTo>
                  <a:cubicBezTo>
                    <a:pt x="654050" y="1533525"/>
                    <a:pt x="652225" y="1581259"/>
                    <a:pt x="647700" y="1628775"/>
                  </a:cubicBezTo>
                  <a:cubicBezTo>
                    <a:pt x="644107" y="1666501"/>
                    <a:pt x="637379" y="1689108"/>
                    <a:pt x="628650" y="1724025"/>
                  </a:cubicBezTo>
                  <a:cubicBezTo>
                    <a:pt x="631825" y="1733550"/>
                    <a:pt x="631075" y="1745500"/>
                    <a:pt x="638175" y="1752600"/>
                  </a:cubicBezTo>
                  <a:cubicBezTo>
                    <a:pt x="665248" y="1779673"/>
                    <a:pt x="675276" y="1754599"/>
                    <a:pt x="685800" y="1733550"/>
                  </a:cubicBezTo>
                  <a:cubicBezTo>
                    <a:pt x="693413" y="1718325"/>
                    <a:pt x="700781" y="1681117"/>
                    <a:pt x="704850" y="1666875"/>
                  </a:cubicBezTo>
                  <a:cubicBezTo>
                    <a:pt x="707608" y="1657221"/>
                    <a:pt x="711200" y="1647825"/>
                    <a:pt x="714375" y="1638300"/>
                  </a:cubicBezTo>
                  <a:cubicBezTo>
                    <a:pt x="711200" y="1552575"/>
                    <a:pt x="712616" y="1466556"/>
                    <a:pt x="704850" y="1381125"/>
                  </a:cubicBezTo>
                  <a:cubicBezTo>
                    <a:pt x="703032" y="1361127"/>
                    <a:pt x="692150" y="1343025"/>
                    <a:pt x="685800" y="1323975"/>
                  </a:cubicBezTo>
                  <a:lnTo>
                    <a:pt x="676275" y="1295400"/>
                  </a:lnTo>
                  <a:cubicBezTo>
                    <a:pt x="677696" y="1279765"/>
                    <a:pt x="680762" y="1186506"/>
                    <a:pt x="695325" y="1152525"/>
                  </a:cubicBezTo>
                  <a:cubicBezTo>
                    <a:pt x="699834" y="1142003"/>
                    <a:pt x="709255" y="1134189"/>
                    <a:pt x="714375" y="1123950"/>
                  </a:cubicBezTo>
                  <a:cubicBezTo>
                    <a:pt x="729869" y="1092962"/>
                    <a:pt x="715653" y="1094097"/>
                    <a:pt x="742950" y="1066800"/>
                  </a:cubicBezTo>
                  <a:cubicBezTo>
                    <a:pt x="751045" y="1058705"/>
                    <a:pt x="762000" y="1054100"/>
                    <a:pt x="771525" y="1047750"/>
                  </a:cubicBezTo>
                  <a:lnTo>
                    <a:pt x="809625" y="990600"/>
                  </a:lnTo>
                  <a:cubicBezTo>
                    <a:pt x="815975" y="981075"/>
                    <a:pt x="821806" y="971183"/>
                    <a:pt x="828675" y="962025"/>
                  </a:cubicBezTo>
                  <a:lnTo>
                    <a:pt x="857250" y="923925"/>
                  </a:lnTo>
                  <a:cubicBezTo>
                    <a:pt x="860425" y="914400"/>
                    <a:pt x="861899" y="904127"/>
                    <a:pt x="866775" y="895350"/>
                  </a:cubicBezTo>
                  <a:cubicBezTo>
                    <a:pt x="877894" y="875336"/>
                    <a:pt x="897635" y="859920"/>
                    <a:pt x="904875" y="838200"/>
                  </a:cubicBezTo>
                  <a:lnTo>
                    <a:pt x="923925" y="781050"/>
                  </a:lnTo>
                  <a:lnTo>
                    <a:pt x="942975" y="723900"/>
                  </a:lnTo>
                  <a:lnTo>
                    <a:pt x="952500" y="695325"/>
                  </a:lnTo>
                  <a:cubicBezTo>
                    <a:pt x="955675" y="669925"/>
                    <a:pt x="962025" y="644723"/>
                    <a:pt x="962025" y="619125"/>
                  </a:cubicBezTo>
                  <a:cubicBezTo>
                    <a:pt x="962025" y="507955"/>
                    <a:pt x="957665" y="396800"/>
                    <a:pt x="952500" y="285750"/>
                  </a:cubicBezTo>
                  <a:cubicBezTo>
                    <a:pt x="951388" y="261834"/>
                    <a:pt x="942516" y="177189"/>
                    <a:pt x="923925" y="152400"/>
                  </a:cubicBezTo>
                  <a:cubicBezTo>
                    <a:pt x="908916" y="132388"/>
                    <a:pt x="888206" y="101033"/>
                    <a:pt x="866775" y="85725"/>
                  </a:cubicBezTo>
                  <a:cubicBezTo>
                    <a:pt x="855221" y="77472"/>
                    <a:pt x="840851" y="73980"/>
                    <a:pt x="828675" y="66675"/>
                  </a:cubicBezTo>
                  <a:cubicBezTo>
                    <a:pt x="809042" y="54895"/>
                    <a:pt x="793245" y="35815"/>
                    <a:pt x="771525" y="28575"/>
                  </a:cubicBezTo>
                  <a:cubicBezTo>
                    <a:pt x="729480" y="14560"/>
                    <a:pt x="751930" y="23540"/>
                    <a:pt x="704850" y="0"/>
                  </a:cubicBezTo>
                  <a:cubicBezTo>
                    <a:pt x="625475" y="3175"/>
                    <a:pt x="545999" y="4411"/>
                    <a:pt x="466725" y="9525"/>
                  </a:cubicBezTo>
                  <a:cubicBezTo>
                    <a:pt x="448735" y="10686"/>
                    <a:pt x="382299" y="24505"/>
                    <a:pt x="361950" y="28575"/>
                  </a:cubicBezTo>
                  <a:cubicBezTo>
                    <a:pt x="349250" y="34925"/>
                    <a:pt x="337145" y="42639"/>
                    <a:pt x="323850" y="47625"/>
                  </a:cubicBezTo>
                  <a:cubicBezTo>
                    <a:pt x="311593" y="52222"/>
                    <a:pt x="298337" y="53554"/>
                    <a:pt x="285750" y="57150"/>
                  </a:cubicBezTo>
                  <a:cubicBezTo>
                    <a:pt x="276096" y="59908"/>
                    <a:pt x="266700" y="63500"/>
                    <a:pt x="257175" y="66675"/>
                  </a:cubicBezTo>
                  <a:cubicBezTo>
                    <a:pt x="219113" y="123769"/>
                    <a:pt x="262081" y="68151"/>
                    <a:pt x="190500" y="123825"/>
                  </a:cubicBezTo>
                  <a:cubicBezTo>
                    <a:pt x="158519" y="148699"/>
                    <a:pt x="153303" y="160570"/>
                    <a:pt x="133350" y="190500"/>
                  </a:cubicBezTo>
                  <a:cubicBezTo>
                    <a:pt x="130175" y="203200"/>
                    <a:pt x="129679" y="216891"/>
                    <a:pt x="123825" y="228600"/>
                  </a:cubicBezTo>
                  <a:cubicBezTo>
                    <a:pt x="113586" y="249078"/>
                    <a:pt x="92965" y="264030"/>
                    <a:pt x="85725" y="285750"/>
                  </a:cubicBezTo>
                  <a:cubicBezTo>
                    <a:pt x="82550" y="295275"/>
                    <a:pt x="80355" y="305185"/>
                    <a:pt x="76200" y="314325"/>
                  </a:cubicBezTo>
                  <a:cubicBezTo>
                    <a:pt x="64449" y="340178"/>
                    <a:pt x="47080" y="363584"/>
                    <a:pt x="38100" y="390525"/>
                  </a:cubicBezTo>
                  <a:cubicBezTo>
                    <a:pt x="15262" y="459038"/>
                    <a:pt x="42970" y="373479"/>
                    <a:pt x="19050" y="457200"/>
                  </a:cubicBezTo>
                  <a:cubicBezTo>
                    <a:pt x="-476" y="525541"/>
                    <a:pt x="19365" y="436574"/>
                    <a:pt x="0" y="533400"/>
                  </a:cubicBezTo>
                  <a:cubicBezTo>
                    <a:pt x="3175" y="568325"/>
                    <a:pt x="4565" y="603458"/>
                    <a:pt x="9525" y="638175"/>
                  </a:cubicBezTo>
                  <a:cubicBezTo>
                    <a:pt x="10945" y="648114"/>
                    <a:pt x="15095" y="657522"/>
                    <a:pt x="19050" y="666750"/>
                  </a:cubicBezTo>
                  <a:cubicBezTo>
                    <a:pt x="33552" y="700587"/>
                    <a:pt x="38018" y="704727"/>
                    <a:pt x="57150" y="733425"/>
                  </a:cubicBezTo>
                  <a:cubicBezTo>
                    <a:pt x="67719" y="796839"/>
                    <a:pt x="65088" y="749300"/>
                    <a:pt x="66675" y="752475"/>
                  </a:cubicBez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1" name="Elipsa 30"/>
            <p:cNvSpPr/>
            <p:nvPr/>
          </p:nvSpPr>
          <p:spPr>
            <a:xfrm>
              <a:off x="1222222" y="2809797"/>
              <a:ext cx="339165" cy="35215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2" name="Elipsa 31"/>
            <p:cNvSpPr/>
            <p:nvPr/>
          </p:nvSpPr>
          <p:spPr>
            <a:xfrm>
              <a:off x="1713058" y="2809797"/>
              <a:ext cx="377018" cy="348442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3" name="Elipsa 32"/>
            <p:cNvSpPr/>
            <p:nvPr/>
          </p:nvSpPr>
          <p:spPr>
            <a:xfrm>
              <a:off x="1359981" y="2952195"/>
              <a:ext cx="63645" cy="6364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4" name="Elipsa 33"/>
            <p:cNvSpPr/>
            <p:nvPr/>
          </p:nvSpPr>
          <p:spPr>
            <a:xfrm>
              <a:off x="1869744" y="2952194"/>
              <a:ext cx="63645" cy="6364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5" name="Dowolny kształt 34"/>
            <p:cNvSpPr/>
            <p:nvPr/>
          </p:nvSpPr>
          <p:spPr>
            <a:xfrm>
              <a:off x="1008668" y="3970016"/>
              <a:ext cx="1093482" cy="220025"/>
            </a:xfrm>
            <a:custGeom>
              <a:avLst/>
              <a:gdLst>
                <a:gd name="connsiteX0" fmla="*/ 425450 w 738690"/>
                <a:gd name="connsiteY0" fmla="*/ 38525 h 254425"/>
                <a:gd name="connsiteX1" fmla="*/ 425450 w 738690"/>
                <a:gd name="connsiteY1" fmla="*/ 38525 h 254425"/>
                <a:gd name="connsiteX2" fmla="*/ 374650 w 738690"/>
                <a:gd name="connsiteY2" fmla="*/ 19475 h 254425"/>
                <a:gd name="connsiteX3" fmla="*/ 355600 w 738690"/>
                <a:gd name="connsiteY3" fmla="*/ 13125 h 254425"/>
                <a:gd name="connsiteX4" fmla="*/ 304800 w 738690"/>
                <a:gd name="connsiteY4" fmla="*/ 19475 h 254425"/>
                <a:gd name="connsiteX5" fmla="*/ 285750 w 738690"/>
                <a:gd name="connsiteY5" fmla="*/ 25825 h 254425"/>
                <a:gd name="connsiteX6" fmla="*/ 254000 w 738690"/>
                <a:gd name="connsiteY6" fmla="*/ 57575 h 254425"/>
                <a:gd name="connsiteX7" fmla="*/ 234950 w 738690"/>
                <a:gd name="connsiteY7" fmla="*/ 63925 h 254425"/>
                <a:gd name="connsiteX8" fmla="*/ 215900 w 738690"/>
                <a:gd name="connsiteY8" fmla="*/ 76625 h 254425"/>
                <a:gd name="connsiteX9" fmla="*/ 171450 w 738690"/>
                <a:gd name="connsiteY9" fmla="*/ 89325 h 254425"/>
                <a:gd name="connsiteX10" fmla="*/ 63500 w 738690"/>
                <a:gd name="connsiteY10" fmla="*/ 82975 h 254425"/>
                <a:gd name="connsiteX11" fmla="*/ 38100 w 738690"/>
                <a:gd name="connsiteY11" fmla="*/ 44875 h 254425"/>
                <a:gd name="connsiteX12" fmla="*/ 25400 w 738690"/>
                <a:gd name="connsiteY12" fmla="*/ 25825 h 254425"/>
                <a:gd name="connsiteX13" fmla="*/ 12700 w 738690"/>
                <a:gd name="connsiteY13" fmla="*/ 25825 h 254425"/>
                <a:gd name="connsiteX14" fmla="*/ 0 w 738690"/>
                <a:gd name="connsiteY14" fmla="*/ 44875 h 254425"/>
                <a:gd name="connsiteX15" fmla="*/ 6350 w 738690"/>
                <a:gd name="connsiteY15" fmla="*/ 127425 h 254425"/>
                <a:gd name="connsiteX16" fmla="*/ 12700 w 738690"/>
                <a:gd name="connsiteY16" fmla="*/ 146475 h 254425"/>
                <a:gd name="connsiteX17" fmla="*/ 19050 w 738690"/>
                <a:gd name="connsiteY17" fmla="*/ 178225 h 254425"/>
                <a:gd name="connsiteX18" fmla="*/ 38100 w 738690"/>
                <a:gd name="connsiteY18" fmla="*/ 197275 h 254425"/>
                <a:gd name="connsiteX19" fmla="*/ 88900 w 738690"/>
                <a:gd name="connsiteY19" fmla="*/ 229025 h 254425"/>
                <a:gd name="connsiteX20" fmla="*/ 107950 w 738690"/>
                <a:gd name="connsiteY20" fmla="*/ 235375 h 254425"/>
                <a:gd name="connsiteX21" fmla="*/ 171450 w 738690"/>
                <a:gd name="connsiteY21" fmla="*/ 229025 h 254425"/>
                <a:gd name="connsiteX22" fmla="*/ 215900 w 738690"/>
                <a:gd name="connsiteY22" fmla="*/ 216325 h 254425"/>
                <a:gd name="connsiteX23" fmla="*/ 234950 w 738690"/>
                <a:gd name="connsiteY23" fmla="*/ 197275 h 254425"/>
                <a:gd name="connsiteX24" fmla="*/ 254000 w 738690"/>
                <a:gd name="connsiteY24" fmla="*/ 184575 h 254425"/>
                <a:gd name="connsiteX25" fmla="*/ 330200 w 738690"/>
                <a:gd name="connsiteY25" fmla="*/ 171875 h 254425"/>
                <a:gd name="connsiteX26" fmla="*/ 374650 w 738690"/>
                <a:gd name="connsiteY26" fmla="*/ 178225 h 254425"/>
                <a:gd name="connsiteX27" fmla="*/ 387350 w 738690"/>
                <a:gd name="connsiteY27" fmla="*/ 197275 h 254425"/>
                <a:gd name="connsiteX28" fmla="*/ 406400 w 738690"/>
                <a:gd name="connsiteY28" fmla="*/ 209975 h 254425"/>
                <a:gd name="connsiteX29" fmla="*/ 431800 w 738690"/>
                <a:gd name="connsiteY29" fmla="*/ 229025 h 254425"/>
                <a:gd name="connsiteX30" fmla="*/ 476250 w 738690"/>
                <a:gd name="connsiteY30" fmla="*/ 248075 h 254425"/>
                <a:gd name="connsiteX31" fmla="*/ 501650 w 738690"/>
                <a:gd name="connsiteY31" fmla="*/ 254425 h 254425"/>
                <a:gd name="connsiteX32" fmla="*/ 590550 w 738690"/>
                <a:gd name="connsiteY32" fmla="*/ 248075 h 254425"/>
                <a:gd name="connsiteX33" fmla="*/ 622300 w 738690"/>
                <a:gd name="connsiteY33" fmla="*/ 222675 h 254425"/>
                <a:gd name="connsiteX34" fmla="*/ 641350 w 738690"/>
                <a:gd name="connsiteY34" fmla="*/ 216325 h 254425"/>
                <a:gd name="connsiteX35" fmla="*/ 660400 w 738690"/>
                <a:gd name="connsiteY35" fmla="*/ 203625 h 254425"/>
                <a:gd name="connsiteX36" fmla="*/ 685800 w 738690"/>
                <a:gd name="connsiteY36" fmla="*/ 171875 h 254425"/>
                <a:gd name="connsiteX37" fmla="*/ 698500 w 738690"/>
                <a:gd name="connsiteY37" fmla="*/ 133775 h 254425"/>
                <a:gd name="connsiteX38" fmla="*/ 723900 w 738690"/>
                <a:gd name="connsiteY38" fmla="*/ 76625 h 254425"/>
                <a:gd name="connsiteX39" fmla="*/ 730250 w 738690"/>
                <a:gd name="connsiteY39" fmla="*/ 57575 h 254425"/>
                <a:gd name="connsiteX40" fmla="*/ 736600 w 738690"/>
                <a:gd name="connsiteY40" fmla="*/ 38525 h 254425"/>
                <a:gd name="connsiteX41" fmla="*/ 704850 w 738690"/>
                <a:gd name="connsiteY41" fmla="*/ 44875 h 254425"/>
                <a:gd name="connsiteX42" fmla="*/ 685800 w 738690"/>
                <a:gd name="connsiteY42" fmla="*/ 63925 h 254425"/>
                <a:gd name="connsiteX43" fmla="*/ 628650 w 738690"/>
                <a:gd name="connsiteY43" fmla="*/ 95675 h 254425"/>
                <a:gd name="connsiteX44" fmla="*/ 584200 w 738690"/>
                <a:gd name="connsiteY44" fmla="*/ 102025 h 254425"/>
                <a:gd name="connsiteX45" fmla="*/ 495300 w 738690"/>
                <a:gd name="connsiteY45" fmla="*/ 89325 h 254425"/>
                <a:gd name="connsiteX46" fmla="*/ 476250 w 738690"/>
                <a:gd name="connsiteY46" fmla="*/ 76625 h 254425"/>
                <a:gd name="connsiteX47" fmla="*/ 463550 w 738690"/>
                <a:gd name="connsiteY47" fmla="*/ 57575 h 254425"/>
                <a:gd name="connsiteX48" fmla="*/ 406400 w 738690"/>
                <a:gd name="connsiteY48" fmla="*/ 32175 h 254425"/>
                <a:gd name="connsiteX49" fmla="*/ 425450 w 738690"/>
                <a:gd name="connsiteY49" fmla="*/ 38525 h 25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738690" h="254425">
                  <a:moveTo>
                    <a:pt x="425450" y="38525"/>
                  </a:moveTo>
                  <a:lnTo>
                    <a:pt x="425450" y="38525"/>
                  </a:lnTo>
                  <a:lnTo>
                    <a:pt x="374650" y="19475"/>
                  </a:lnTo>
                  <a:cubicBezTo>
                    <a:pt x="368360" y="17188"/>
                    <a:pt x="362293" y="13125"/>
                    <a:pt x="355600" y="13125"/>
                  </a:cubicBezTo>
                  <a:cubicBezTo>
                    <a:pt x="338535" y="13125"/>
                    <a:pt x="321733" y="17358"/>
                    <a:pt x="304800" y="19475"/>
                  </a:cubicBezTo>
                  <a:cubicBezTo>
                    <a:pt x="298450" y="21592"/>
                    <a:pt x="290977" y="21644"/>
                    <a:pt x="285750" y="25825"/>
                  </a:cubicBezTo>
                  <a:cubicBezTo>
                    <a:pt x="243417" y="59692"/>
                    <a:pt x="304800" y="32175"/>
                    <a:pt x="254000" y="57575"/>
                  </a:cubicBezTo>
                  <a:cubicBezTo>
                    <a:pt x="248013" y="60568"/>
                    <a:pt x="240937" y="60932"/>
                    <a:pt x="234950" y="63925"/>
                  </a:cubicBezTo>
                  <a:cubicBezTo>
                    <a:pt x="228124" y="67338"/>
                    <a:pt x="222726" y="73212"/>
                    <a:pt x="215900" y="76625"/>
                  </a:cubicBezTo>
                  <a:cubicBezTo>
                    <a:pt x="206790" y="81180"/>
                    <a:pt x="179588" y="87290"/>
                    <a:pt x="171450" y="89325"/>
                  </a:cubicBezTo>
                  <a:lnTo>
                    <a:pt x="63500" y="82975"/>
                  </a:lnTo>
                  <a:cubicBezTo>
                    <a:pt x="49020" y="78148"/>
                    <a:pt x="46567" y="57575"/>
                    <a:pt x="38100" y="44875"/>
                  </a:cubicBezTo>
                  <a:lnTo>
                    <a:pt x="25400" y="25825"/>
                  </a:lnTo>
                  <a:cubicBezTo>
                    <a:pt x="14705" y="-16954"/>
                    <a:pt x="23395" y="871"/>
                    <a:pt x="12700" y="25825"/>
                  </a:cubicBezTo>
                  <a:cubicBezTo>
                    <a:pt x="9694" y="32840"/>
                    <a:pt x="4233" y="38525"/>
                    <a:pt x="0" y="44875"/>
                  </a:cubicBezTo>
                  <a:cubicBezTo>
                    <a:pt x="2117" y="72392"/>
                    <a:pt x="2927" y="100040"/>
                    <a:pt x="6350" y="127425"/>
                  </a:cubicBezTo>
                  <a:cubicBezTo>
                    <a:pt x="7180" y="134067"/>
                    <a:pt x="11077" y="139981"/>
                    <a:pt x="12700" y="146475"/>
                  </a:cubicBezTo>
                  <a:cubicBezTo>
                    <a:pt x="15318" y="156946"/>
                    <a:pt x="14223" y="168572"/>
                    <a:pt x="19050" y="178225"/>
                  </a:cubicBezTo>
                  <a:cubicBezTo>
                    <a:pt x="23066" y="186257"/>
                    <a:pt x="32351" y="190376"/>
                    <a:pt x="38100" y="197275"/>
                  </a:cubicBezTo>
                  <a:cubicBezTo>
                    <a:pt x="65192" y="229786"/>
                    <a:pt x="31340" y="209838"/>
                    <a:pt x="88900" y="229025"/>
                  </a:cubicBezTo>
                  <a:lnTo>
                    <a:pt x="107950" y="235375"/>
                  </a:lnTo>
                  <a:cubicBezTo>
                    <a:pt x="129117" y="233258"/>
                    <a:pt x="150392" y="232033"/>
                    <a:pt x="171450" y="229025"/>
                  </a:cubicBezTo>
                  <a:cubicBezTo>
                    <a:pt x="185403" y="227032"/>
                    <a:pt x="202330" y="220848"/>
                    <a:pt x="215900" y="216325"/>
                  </a:cubicBezTo>
                  <a:cubicBezTo>
                    <a:pt x="222250" y="209975"/>
                    <a:pt x="228051" y="203024"/>
                    <a:pt x="234950" y="197275"/>
                  </a:cubicBezTo>
                  <a:cubicBezTo>
                    <a:pt x="240813" y="192389"/>
                    <a:pt x="247174" y="187988"/>
                    <a:pt x="254000" y="184575"/>
                  </a:cubicBezTo>
                  <a:cubicBezTo>
                    <a:pt x="275276" y="173937"/>
                    <a:pt x="312092" y="173887"/>
                    <a:pt x="330200" y="171875"/>
                  </a:cubicBezTo>
                  <a:cubicBezTo>
                    <a:pt x="345017" y="173992"/>
                    <a:pt x="360973" y="172146"/>
                    <a:pt x="374650" y="178225"/>
                  </a:cubicBezTo>
                  <a:cubicBezTo>
                    <a:pt x="381624" y="181325"/>
                    <a:pt x="381954" y="191879"/>
                    <a:pt x="387350" y="197275"/>
                  </a:cubicBezTo>
                  <a:cubicBezTo>
                    <a:pt x="392746" y="202671"/>
                    <a:pt x="400190" y="205539"/>
                    <a:pt x="406400" y="209975"/>
                  </a:cubicBezTo>
                  <a:cubicBezTo>
                    <a:pt x="415012" y="216126"/>
                    <a:pt x="422825" y="223416"/>
                    <a:pt x="431800" y="229025"/>
                  </a:cubicBezTo>
                  <a:cubicBezTo>
                    <a:pt x="446060" y="237937"/>
                    <a:pt x="460330" y="243527"/>
                    <a:pt x="476250" y="248075"/>
                  </a:cubicBezTo>
                  <a:cubicBezTo>
                    <a:pt x="484641" y="250473"/>
                    <a:pt x="493183" y="252308"/>
                    <a:pt x="501650" y="254425"/>
                  </a:cubicBezTo>
                  <a:cubicBezTo>
                    <a:pt x="531283" y="252308"/>
                    <a:pt x="561045" y="251546"/>
                    <a:pt x="590550" y="248075"/>
                  </a:cubicBezTo>
                  <a:cubicBezTo>
                    <a:pt x="623297" y="244222"/>
                    <a:pt x="598525" y="241695"/>
                    <a:pt x="622300" y="222675"/>
                  </a:cubicBezTo>
                  <a:cubicBezTo>
                    <a:pt x="627527" y="218494"/>
                    <a:pt x="635363" y="219318"/>
                    <a:pt x="641350" y="216325"/>
                  </a:cubicBezTo>
                  <a:cubicBezTo>
                    <a:pt x="648176" y="212912"/>
                    <a:pt x="654050" y="207858"/>
                    <a:pt x="660400" y="203625"/>
                  </a:cubicBezTo>
                  <a:cubicBezTo>
                    <a:pt x="683558" y="134150"/>
                    <a:pt x="644768" y="237527"/>
                    <a:pt x="685800" y="171875"/>
                  </a:cubicBezTo>
                  <a:cubicBezTo>
                    <a:pt x="692895" y="160523"/>
                    <a:pt x="691074" y="144914"/>
                    <a:pt x="698500" y="133775"/>
                  </a:cubicBezTo>
                  <a:cubicBezTo>
                    <a:pt x="718626" y="103586"/>
                    <a:pt x="708787" y="121965"/>
                    <a:pt x="723900" y="76625"/>
                  </a:cubicBezTo>
                  <a:lnTo>
                    <a:pt x="730250" y="57575"/>
                  </a:lnTo>
                  <a:cubicBezTo>
                    <a:pt x="732367" y="51225"/>
                    <a:pt x="743164" y="37212"/>
                    <a:pt x="736600" y="38525"/>
                  </a:cubicBezTo>
                  <a:lnTo>
                    <a:pt x="704850" y="44875"/>
                  </a:lnTo>
                  <a:cubicBezTo>
                    <a:pt x="698500" y="51225"/>
                    <a:pt x="692889" y="58412"/>
                    <a:pt x="685800" y="63925"/>
                  </a:cubicBezTo>
                  <a:cubicBezTo>
                    <a:pt x="668173" y="77635"/>
                    <a:pt x="650760" y="91253"/>
                    <a:pt x="628650" y="95675"/>
                  </a:cubicBezTo>
                  <a:cubicBezTo>
                    <a:pt x="613974" y="98610"/>
                    <a:pt x="599017" y="99908"/>
                    <a:pt x="584200" y="102025"/>
                  </a:cubicBezTo>
                  <a:cubicBezTo>
                    <a:pt x="566354" y="100403"/>
                    <a:pt x="519732" y="101541"/>
                    <a:pt x="495300" y="89325"/>
                  </a:cubicBezTo>
                  <a:cubicBezTo>
                    <a:pt x="488474" y="85912"/>
                    <a:pt x="482600" y="80858"/>
                    <a:pt x="476250" y="76625"/>
                  </a:cubicBezTo>
                  <a:cubicBezTo>
                    <a:pt x="472017" y="70275"/>
                    <a:pt x="468946" y="62971"/>
                    <a:pt x="463550" y="57575"/>
                  </a:cubicBezTo>
                  <a:cubicBezTo>
                    <a:pt x="452040" y="46065"/>
                    <a:pt x="418975" y="32175"/>
                    <a:pt x="406400" y="32175"/>
                  </a:cubicBezTo>
                  <a:lnTo>
                    <a:pt x="425450" y="38525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3" name="Elipsa 42"/>
            <p:cNvSpPr/>
            <p:nvPr/>
          </p:nvSpPr>
          <p:spPr>
            <a:xfrm>
              <a:off x="1510254" y="2424173"/>
              <a:ext cx="359490" cy="35949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4" name="Elipsa 43"/>
            <p:cNvSpPr/>
            <p:nvPr/>
          </p:nvSpPr>
          <p:spPr>
            <a:xfrm>
              <a:off x="1649515" y="2563119"/>
              <a:ext cx="81598" cy="8159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48" name="Grupa 47"/>
          <p:cNvGrpSpPr/>
          <p:nvPr/>
        </p:nvGrpSpPr>
        <p:grpSpPr>
          <a:xfrm>
            <a:off x="4283968" y="2132856"/>
            <a:ext cx="2652668" cy="4846689"/>
            <a:chOff x="11438807" y="1124743"/>
            <a:chExt cx="3406149" cy="6223373"/>
          </a:xfrm>
        </p:grpSpPr>
        <p:sp>
          <p:nvSpPr>
            <p:cNvPr id="36" name="Dowolny kształt 35"/>
            <p:cNvSpPr/>
            <p:nvPr/>
          </p:nvSpPr>
          <p:spPr>
            <a:xfrm>
              <a:off x="11438807" y="1772816"/>
              <a:ext cx="3406149" cy="5575300"/>
            </a:xfrm>
            <a:custGeom>
              <a:avLst/>
              <a:gdLst>
                <a:gd name="connsiteX0" fmla="*/ 1206876 w 3406149"/>
                <a:gd name="connsiteY0" fmla="*/ 1206500 h 5575300"/>
                <a:gd name="connsiteX1" fmla="*/ 1206876 w 3406149"/>
                <a:gd name="connsiteY1" fmla="*/ 1206500 h 5575300"/>
                <a:gd name="connsiteX2" fmla="*/ 1079876 w 3406149"/>
                <a:gd name="connsiteY2" fmla="*/ 1181100 h 5575300"/>
                <a:gd name="connsiteX3" fmla="*/ 1029076 w 3406149"/>
                <a:gd name="connsiteY3" fmla="*/ 1155700 h 5575300"/>
                <a:gd name="connsiteX4" fmla="*/ 990976 w 3406149"/>
                <a:gd name="connsiteY4" fmla="*/ 1143000 h 5575300"/>
                <a:gd name="connsiteX5" fmla="*/ 902076 w 3406149"/>
                <a:gd name="connsiteY5" fmla="*/ 1092200 h 5575300"/>
                <a:gd name="connsiteX6" fmla="*/ 851276 w 3406149"/>
                <a:gd name="connsiteY6" fmla="*/ 1016000 h 5575300"/>
                <a:gd name="connsiteX7" fmla="*/ 825876 w 3406149"/>
                <a:gd name="connsiteY7" fmla="*/ 977900 h 5575300"/>
                <a:gd name="connsiteX8" fmla="*/ 813176 w 3406149"/>
                <a:gd name="connsiteY8" fmla="*/ 939800 h 5575300"/>
                <a:gd name="connsiteX9" fmla="*/ 800476 w 3406149"/>
                <a:gd name="connsiteY9" fmla="*/ 635000 h 5575300"/>
                <a:gd name="connsiteX10" fmla="*/ 787776 w 3406149"/>
                <a:gd name="connsiteY10" fmla="*/ 596900 h 5575300"/>
                <a:gd name="connsiteX11" fmla="*/ 775076 w 3406149"/>
                <a:gd name="connsiteY11" fmla="*/ 520700 h 5575300"/>
                <a:gd name="connsiteX12" fmla="*/ 736976 w 3406149"/>
                <a:gd name="connsiteY12" fmla="*/ 393700 h 5575300"/>
                <a:gd name="connsiteX13" fmla="*/ 724276 w 3406149"/>
                <a:gd name="connsiteY13" fmla="*/ 355600 h 5575300"/>
                <a:gd name="connsiteX14" fmla="*/ 711576 w 3406149"/>
                <a:gd name="connsiteY14" fmla="*/ 317500 h 5575300"/>
                <a:gd name="connsiteX15" fmla="*/ 698876 w 3406149"/>
                <a:gd name="connsiteY15" fmla="*/ 279400 h 5575300"/>
                <a:gd name="connsiteX16" fmla="*/ 673476 w 3406149"/>
                <a:gd name="connsiteY16" fmla="*/ 241300 h 5575300"/>
                <a:gd name="connsiteX17" fmla="*/ 622676 w 3406149"/>
                <a:gd name="connsiteY17" fmla="*/ 165100 h 5575300"/>
                <a:gd name="connsiteX18" fmla="*/ 546476 w 3406149"/>
                <a:gd name="connsiteY18" fmla="*/ 127000 h 5575300"/>
                <a:gd name="connsiteX19" fmla="*/ 495676 w 3406149"/>
                <a:gd name="connsiteY19" fmla="*/ 101600 h 5575300"/>
                <a:gd name="connsiteX20" fmla="*/ 368676 w 3406149"/>
                <a:gd name="connsiteY20" fmla="*/ 63500 h 5575300"/>
                <a:gd name="connsiteX21" fmla="*/ 330576 w 3406149"/>
                <a:gd name="connsiteY21" fmla="*/ 38100 h 5575300"/>
                <a:gd name="connsiteX22" fmla="*/ 190876 w 3406149"/>
                <a:gd name="connsiteY22" fmla="*/ 12700 h 5575300"/>
                <a:gd name="connsiteX23" fmla="*/ 152776 w 3406149"/>
                <a:gd name="connsiteY23" fmla="*/ 0 h 5575300"/>
                <a:gd name="connsiteX24" fmla="*/ 38476 w 3406149"/>
                <a:gd name="connsiteY24" fmla="*/ 25400 h 5575300"/>
                <a:gd name="connsiteX25" fmla="*/ 376 w 3406149"/>
                <a:gd name="connsiteY25" fmla="*/ 50800 h 5575300"/>
                <a:gd name="connsiteX26" fmla="*/ 25776 w 3406149"/>
                <a:gd name="connsiteY26" fmla="*/ 88900 h 5575300"/>
                <a:gd name="connsiteX27" fmla="*/ 140076 w 3406149"/>
                <a:gd name="connsiteY27" fmla="*/ 139700 h 5575300"/>
                <a:gd name="connsiteX28" fmla="*/ 216276 w 3406149"/>
                <a:gd name="connsiteY28" fmla="*/ 215900 h 5575300"/>
                <a:gd name="connsiteX29" fmla="*/ 267076 w 3406149"/>
                <a:gd name="connsiteY29" fmla="*/ 292100 h 5575300"/>
                <a:gd name="connsiteX30" fmla="*/ 279776 w 3406149"/>
                <a:gd name="connsiteY30" fmla="*/ 330200 h 5575300"/>
                <a:gd name="connsiteX31" fmla="*/ 305176 w 3406149"/>
                <a:gd name="connsiteY31" fmla="*/ 368300 h 5575300"/>
                <a:gd name="connsiteX32" fmla="*/ 343276 w 3406149"/>
                <a:gd name="connsiteY32" fmla="*/ 444500 h 5575300"/>
                <a:gd name="connsiteX33" fmla="*/ 368676 w 3406149"/>
                <a:gd name="connsiteY33" fmla="*/ 533400 h 5575300"/>
                <a:gd name="connsiteX34" fmla="*/ 394076 w 3406149"/>
                <a:gd name="connsiteY34" fmla="*/ 571500 h 5575300"/>
                <a:gd name="connsiteX35" fmla="*/ 432176 w 3406149"/>
                <a:gd name="connsiteY35" fmla="*/ 723900 h 5575300"/>
                <a:gd name="connsiteX36" fmla="*/ 444876 w 3406149"/>
                <a:gd name="connsiteY36" fmla="*/ 762000 h 5575300"/>
                <a:gd name="connsiteX37" fmla="*/ 457576 w 3406149"/>
                <a:gd name="connsiteY37" fmla="*/ 863600 h 5575300"/>
                <a:gd name="connsiteX38" fmla="*/ 482976 w 3406149"/>
                <a:gd name="connsiteY38" fmla="*/ 1028700 h 5575300"/>
                <a:gd name="connsiteX39" fmla="*/ 508376 w 3406149"/>
                <a:gd name="connsiteY39" fmla="*/ 1219200 h 5575300"/>
                <a:gd name="connsiteX40" fmla="*/ 521076 w 3406149"/>
                <a:gd name="connsiteY40" fmla="*/ 1600200 h 5575300"/>
                <a:gd name="connsiteX41" fmla="*/ 533776 w 3406149"/>
                <a:gd name="connsiteY41" fmla="*/ 1663700 h 5575300"/>
                <a:gd name="connsiteX42" fmla="*/ 546476 w 3406149"/>
                <a:gd name="connsiteY42" fmla="*/ 1739900 h 5575300"/>
                <a:gd name="connsiteX43" fmla="*/ 559176 w 3406149"/>
                <a:gd name="connsiteY43" fmla="*/ 1854200 h 5575300"/>
                <a:gd name="connsiteX44" fmla="*/ 571876 w 3406149"/>
                <a:gd name="connsiteY44" fmla="*/ 1955800 h 5575300"/>
                <a:gd name="connsiteX45" fmla="*/ 559176 w 3406149"/>
                <a:gd name="connsiteY45" fmla="*/ 2882900 h 5575300"/>
                <a:gd name="connsiteX46" fmla="*/ 546476 w 3406149"/>
                <a:gd name="connsiteY46" fmla="*/ 2971800 h 5575300"/>
                <a:gd name="connsiteX47" fmla="*/ 533776 w 3406149"/>
                <a:gd name="connsiteY47" fmla="*/ 3162300 h 5575300"/>
                <a:gd name="connsiteX48" fmla="*/ 521076 w 3406149"/>
                <a:gd name="connsiteY48" fmla="*/ 3225800 h 5575300"/>
                <a:gd name="connsiteX49" fmla="*/ 508376 w 3406149"/>
                <a:gd name="connsiteY49" fmla="*/ 3302000 h 5575300"/>
                <a:gd name="connsiteX50" fmla="*/ 470276 w 3406149"/>
                <a:gd name="connsiteY50" fmla="*/ 3606800 h 5575300"/>
                <a:gd name="connsiteX51" fmla="*/ 444876 w 3406149"/>
                <a:gd name="connsiteY51" fmla="*/ 3746500 h 5575300"/>
                <a:gd name="connsiteX52" fmla="*/ 432176 w 3406149"/>
                <a:gd name="connsiteY52" fmla="*/ 3975100 h 5575300"/>
                <a:gd name="connsiteX53" fmla="*/ 419476 w 3406149"/>
                <a:gd name="connsiteY53" fmla="*/ 4025900 h 5575300"/>
                <a:gd name="connsiteX54" fmla="*/ 406776 w 3406149"/>
                <a:gd name="connsiteY54" fmla="*/ 4191000 h 5575300"/>
                <a:gd name="connsiteX55" fmla="*/ 394076 w 3406149"/>
                <a:gd name="connsiteY55" fmla="*/ 4229100 h 5575300"/>
                <a:gd name="connsiteX56" fmla="*/ 381376 w 3406149"/>
                <a:gd name="connsiteY56" fmla="*/ 4292600 h 5575300"/>
                <a:gd name="connsiteX57" fmla="*/ 368676 w 3406149"/>
                <a:gd name="connsiteY57" fmla="*/ 4432300 h 5575300"/>
                <a:gd name="connsiteX58" fmla="*/ 355976 w 3406149"/>
                <a:gd name="connsiteY58" fmla="*/ 4495800 h 5575300"/>
                <a:gd name="connsiteX59" fmla="*/ 330576 w 3406149"/>
                <a:gd name="connsiteY59" fmla="*/ 4686300 h 5575300"/>
                <a:gd name="connsiteX60" fmla="*/ 317876 w 3406149"/>
                <a:gd name="connsiteY60" fmla="*/ 4838700 h 5575300"/>
                <a:gd name="connsiteX61" fmla="*/ 305176 w 3406149"/>
                <a:gd name="connsiteY61" fmla="*/ 4914900 h 5575300"/>
                <a:gd name="connsiteX62" fmla="*/ 292476 w 3406149"/>
                <a:gd name="connsiteY62" fmla="*/ 5232400 h 5575300"/>
                <a:gd name="connsiteX63" fmla="*/ 305176 w 3406149"/>
                <a:gd name="connsiteY63" fmla="*/ 5422900 h 5575300"/>
                <a:gd name="connsiteX64" fmla="*/ 419476 w 3406149"/>
                <a:gd name="connsiteY64" fmla="*/ 5435600 h 5575300"/>
                <a:gd name="connsiteX65" fmla="*/ 470276 w 3406149"/>
                <a:gd name="connsiteY65" fmla="*/ 5448300 h 5575300"/>
                <a:gd name="connsiteX66" fmla="*/ 800476 w 3406149"/>
                <a:gd name="connsiteY66" fmla="*/ 5473700 h 5575300"/>
                <a:gd name="connsiteX67" fmla="*/ 876676 w 3406149"/>
                <a:gd name="connsiteY67" fmla="*/ 5486400 h 5575300"/>
                <a:gd name="connsiteX68" fmla="*/ 1067176 w 3406149"/>
                <a:gd name="connsiteY68" fmla="*/ 5511800 h 5575300"/>
                <a:gd name="connsiteX69" fmla="*/ 1359276 w 3406149"/>
                <a:gd name="connsiteY69" fmla="*/ 5537200 h 5575300"/>
                <a:gd name="connsiteX70" fmla="*/ 1498976 w 3406149"/>
                <a:gd name="connsiteY70" fmla="*/ 5549900 h 5575300"/>
                <a:gd name="connsiteX71" fmla="*/ 1803776 w 3406149"/>
                <a:gd name="connsiteY71" fmla="*/ 5575300 h 5575300"/>
                <a:gd name="connsiteX72" fmla="*/ 2045076 w 3406149"/>
                <a:gd name="connsiteY72" fmla="*/ 5562600 h 5575300"/>
                <a:gd name="connsiteX73" fmla="*/ 2108576 w 3406149"/>
                <a:gd name="connsiteY73" fmla="*/ 5549900 h 5575300"/>
                <a:gd name="connsiteX74" fmla="*/ 2311776 w 3406149"/>
                <a:gd name="connsiteY74" fmla="*/ 5524500 h 5575300"/>
                <a:gd name="connsiteX75" fmla="*/ 2387976 w 3406149"/>
                <a:gd name="connsiteY75" fmla="*/ 5499100 h 5575300"/>
                <a:gd name="connsiteX76" fmla="*/ 2426076 w 3406149"/>
                <a:gd name="connsiteY76" fmla="*/ 5486400 h 5575300"/>
                <a:gd name="connsiteX77" fmla="*/ 2514976 w 3406149"/>
                <a:gd name="connsiteY77" fmla="*/ 5461000 h 5575300"/>
                <a:gd name="connsiteX78" fmla="*/ 2565776 w 3406149"/>
                <a:gd name="connsiteY78" fmla="*/ 5435600 h 5575300"/>
                <a:gd name="connsiteX79" fmla="*/ 2629276 w 3406149"/>
                <a:gd name="connsiteY79" fmla="*/ 5422900 h 5575300"/>
                <a:gd name="connsiteX80" fmla="*/ 2667376 w 3406149"/>
                <a:gd name="connsiteY80" fmla="*/ 5410200 h 5575300"/>
                <a:gd name="connsiteX81" fmla="*/ 2629276 w 3406149"/>
                <a:gd name="connsiteY81" fmla="*/ 5003800 h 5575300"/>
                <a:gd name="connsiteX82" fmla="*/ 2616576 w 3406149"/>
                <a:gd name="connsiteY82" fmla="*/ 4965700 h 5575300"/>
                <a:gd name="connsiteX83" fmla="*/ 2591176 w 3406149"/>
                <a:gd name="connsiteY83" fmla="*/ 4927600 h 5575300"/>
                <a:gd name="connsiteX84" fmla="*/ 2578476 w 3406149"/>
                <a:gd name="connsiteY84" fmla="*/ 4495800 h 5575300"/>
                <a:gd name="connsiteX85" fmla="*/ 2565776 w 3406149"/>
                <a:gd name="connsiteY85" fmla="*/ 4368800 h 5575300"/>
                <a:gd name="connsiteX86" fmla="*/ 2553076 w 3406149"/>
                <a:gd name="connsiteY86" fmla="*/ 3810000 h 5575300"/>
                <a:gd name="connsiteX87" fmla="*/ 2540376 w 3406149"/>
                <a:gd name="connsiteY87" fmla="*/ 3695700 h 5575300"/>
                <a:gd name="connsiteX88" fmla="*/ 2514976 w 3406149"/>
                <a:gd name="connsiteY88" fmla="*/ 3568700 h 5575300"/>
                <a:gd name="connsiteX89" fmla="*/ 2489576 w 3406149"/>
                <a:gd name="connsiteY89" fmla="*/ 3403600 h 5575300"/>
                <a:gd name="connsiteX90" fmla="*/ 2476876 w 3406149"/>
                <a:gd name="connsiteY90" fmla="*/ 3314700 h 5575300"/>
                <a:gd name="connsiteX91" fmla="*/ 2451476 w 3406149"/>
                <a:gd name="connsiteY91" fmla="*/ 3162300 h 5575300"/>
                <a:gd name="connsiteX92" fmla="*/ 2426076 w 3406149"/>
                <a:gd name="connsiteY92" fmla="*/ 2959100 h 5575300"/>
                <a:gd name="connsiteX93" fmla="*/ 2413376 w 3406149"/>
                <a:gd name="connsiteY93" fmla="*/ 2895600 h 5575300"/>
                <a:gd name="connsiteX94" fmla="*/ 2400676 w 3406149"/>
                <a:gd name="connsiteY94" fmla="*/ 2768600 h 5575300"/>
                <a:gd name="connsiteX95" fmla="*/ 2387976 w 3406149"/>
                <a:gd name="connsiteY95" fmla="*/ 2679700 h 5575300"/>
                <a:gd name="connsiteX96" fmla="*/ 2400676 w 3406149"/>
                <a:gd name="connsiteY96" fmla="*/ 2159000 h 5575300"/>
                <a:gd name="connsiteX97" fmla="*/ 2426076 w 3406149"/>
                <a:gd name="connsiteY97" fmla="*/ 1930400 h 5575300"/>
                <a:gd name="connsiteX98" fmla="*/ 2451476 w 3406149"/>
                <a:gd name="connsiteY98" fmla="*/ 1816100 h 5575300"/>
                <a:gd name="connsiteX99" fmla="*/ 2464176 w 3406149"/>
                <a:gd name="connsiteY99" fmla="*/ 1701800 h 5575300"/>
                <a:gd name="connsiteX100" fmla="*/ 2476876 w 3406149"/>
                <a:gd name="connsiteY100" fmla="*/ 1663700 h 5575300"/>
                <a:gd name="connsiteX101" fmla="*/ 2489576 w 3406149"/>
                <a:gd name="connsiteY101" fmla="*/ 1562100 h 5575300"/>
                <a:gd name="connsiteX102" fmla="*/ 2514976 w 3406149"/>
                <a:gd name="connsiteY102" fmla="*/ 1473200 h 5575300"/>
                <a:gd name="connsiteX103" fmla="*/ 2540376 w 3406149"/>
                <a:gd name="connsiteY103" fmla="*/ 1282700 h 5575300"/>
                <a:gd name="connsiteX104" fmla="*/ 2591176 w 3406149"/>
                <a:gd name="connsiteY104" fmla="*/ 1104900 h 5575300"/>
                <a:gd name="connsiteX105" fmla="*/ 2629276 w 3406149"/>
                <a:gd name="connsiteY105" fmla="*/ 876300 h 5575300"/>
                <a:gd name="connsiteX106" fmla="*/ 2654676 w 3406149"/>
                <a:gd name="connsiteY106" fmla="*/ 787400 h 5575300"/>
                <a:gd name="connsiteX107" fmla="*/ 2680076 w 3406149"/>
                <a:gd name="connsiteY107" fmla="*/ 736600 h 5575300"/>
                <a:gd name="connsiteX108" fmla="*/ 2692776 w 3406149"/>
                <a:gd name="connsiteY108" fmla="*/ 698500 h 5575300"/>
                <a:gd name="connsiteX109" fmla="*/ 2718176 w 3406149"/>
                <a:gd name="connsiteY109" fmla="*/ 647700 h 5575300"/>
                <a:gd name="connsiteX110" fmla="*/ 2756276 w 3406149"/>
                <a:gd name="connsiteY110" fmla="*/ 571500 h 5575300"/>
                <a:gd name="connsiteX111" fmla="*/ 2794376 w 3406149"/>
                <a:gd name="connsiteY111" fmla="*/ 546100 h 5575300"/>
                <a:gd name="connsiteX112" fmla="*/ 2807076 w 3406149"/>
                <a:gd name="connsiteY112" fmla="*/ 508000 h 5575300"/>
                <a:gd name="connsiteX113" fmla="*/ 2934076 w 3406149"/>
                <a:gd name="connsiteY113" fmla="*/ 444500 h 5575300"/>
                <a:gd name="connsiteX114" fmla="*/ 3010276 w 3406149"/>
                <a:gd name="connsiteY114" fmla="*/ 393700 h 5575300"/>
                <a:gd name="connsiteX115" fmla="*/ 3086476 w 3406149"/>
                <a:gd name="connsiteY115" fmla="*/ 330200 h 5575300"/>
                <a:gd name="connsiteX116" fmla="*/ 3213476 w 3406149"/>
                <a:gd name="connsiteY116" fmla="*/ 292100 h 5575300"/>
                <a:gd name="connsiteX117" fmla="*/ 3264276 w 3406149"/>
                <a:gd name="connsiteY117" fmla="*/ 266700 h 5575300"/>
                <a:gd name="connsiteX118" fmla="*/ 3391276 w 3406149"/>
                <a:gd name="connsiteY118" fmla="*/ 228600 h 5575300"/>
                <a:gd name="connsiteX119" fmla="*/ 3403976 w 3406149"/>
                <a:gd name="connsiteY119" fmla="*/ 190500 h 5575300"/>
                <a:gd name="connsiteX120" fmla="*/ 3353176 w 3406149"/>
                <a:gd name="connsiteY120" fmla="*/ 177800 h 5575300"/>
                <a:gd name="connsiteX121" fmla="*/ 3315076 w 3406149"/>
                <a:gd name="connsiteY121" fmla="*/ 165100 h 5575300"/>
                <a:gd name="connsiteX122" fmla="*/ 3264276 w 3406149"/>
                <a:gd name="connsiteY122" fmla="*/ 152400 h 5575300"/>
                <a:gd name="connsiteX123" fmla="*/ 3137276 w 3406149"/>
                <a:gd name="connsiteY123" fmla="*/ 114300 h 5575300"/>
                <a:gd name="connsiteX124" fmla="*/ 2870576 w 3406149"/>
                <a:gd name="connsiteY124" fmla="*/ 127000 h 5575300"/>
                <a:gd name="connsiteX125" fmla="*/ 2807076 w 3406149"/>
                <a:gd name="connsiteY125" fmla="*/ 165100 h 5575300"/>
                <a:gd name="connsiteX126" fmla="*/ 2692776 w 3406149"/>
                <a:gd name="connsiteY126" fmla="*/ 254000 h 5575300"/>
                <a:gd name="connsiteX127" fmla="*/ 2629276 w 3406149"/>
                <a:gd name="connsiteY127" fmla="*/ 330200 h 5575300"/>
                <a:gd name="connsiteX128" fmla="*/ 2603876 w 3406149"/>
                <a:gd name="connsiteY128" fmla="*/ 368300 h 5575300"/>
                <a:gd name="connsiteX129" fmla="*/ 2540376 w 3406149"/>
                <a:gd name="connsiteY129" fmla="*/ 444500 h 5575300"/>
                <a:gd name="connsiteX130" fmla="*/ 2502276 w 3406149"/>
                <a:gd name="connsiteY130" fmla="*/ 520700 h 5575300"/>
                <a:gd name="connsiteX131" fmla="*/ 2426076 w 3406149"/>
                <a:gd name="connsiteY131" fmla="*/ 596900 h 5575300"/>
                <a:gd name="connsiteX132" fmla="*/ 2387976 w 3406149"/>
                <a:gd name="connsiteY132" fmla="*/ 673100 h 5575300"/>
                <a:gd name="connsiteX133" fmla="*/ 2362576 w 3406149"/>
                <a:gd name="connsiteY133" fmla="*/ 723900 h 5575300"/>
                <a:gd name="connsiteX134" fmla="*/ 2349876 w 3406149"/>
                <a:gd name="connsiteY134" fmla="*/ 762000 h 5575300"/>
                <a:gd name="connsiteX135" fmla="*/ 2311776 w 3406149"/>
                <a:gd name="connsiteY135" fmla="*/ 800100 h 5575300"/>
                <a:gd name="connsiteX136" fmla="*/ 2248276 w 3406149"/>
                <a:gd name="connsiteY136" fmla="*/ 914400 h 5575300"/>
                <a:gd name="connsiteX137" fmla="*/ 2222876 w 3406149"/>
                <a:gd name="connsiteY137" fmla="*/ 952500 h 5575300"/>
                <a:gd name="connsiteX138" fmla="*/ 2210176 w 3406149"/>
                <a:gd name="connsiteY138" fmla="*/ 990600 h 5575300"/>
                <a:gd name="connsiteX139" fmla="*/ 2133976 w 3406149"/>
                <a:gd name="connsiteY139" fmla="*/ 1092200 h 5575300"/>
                <a:gd name="connsiteX140" fmla="*/ 2045076 w 3406149"/>
                <a:gd name="connsiteY140" fmla="*/ 1181100 h 5575300"/>
                <a:gd name="connsiteX141" fmla="*/ 2006976 w 3406149"/>
                <a:gd name="connsiteY141" fmla="*/ 1193800 h 5575300"/>
                <a:gd name="connsiteX142" fmla="*/ 1956176 w 3406149"/>
                <a:gd name="connsiteY142" fmla="*/ 1219200 h 5575300"/>
                <a:gd name="connsiteX143" fmla="*/ 1740276 w 3406149"/>
                <a:gd name="connsiteY143" fmla="*/ 1244600 h 5575300"/>
                <a:gd name="connsiteX144" fmla="*/ 1257676 w 3406149"/>
                <a:gd name="connsiteY144" fmla="*/ 1231900 h 5575300"/>
                <a:gd name="connsiteX145" fmla="*/ 1206876 w 3406149"/>
                <a:gd name="connsiteY145" fmla="*/ 1206500 h 557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3406149" h="5575300">
                  <a:moveTo>
                    <a:pt x="1206876" y="1206500"/>
                  </a:moveTo>
                  <a:lnTo>
                    <a:pt x="1206876" y="1206500"/>
                  </a:lnTo>
                  <a:cubicBezTo>
                    <a:pt x="1164543" y="1198033"/>
                    <a:pt x="1121387" y="1192960"/>
                    <a:pt x="1079876" y="1181100"/>
                  </a:cubicBezTo>
                  <a:cubicBezTo>
                    <a:pt x="1061672" y="1175899"/>
                    <a:pt x="1046477" y="1163158"/>
                    <a:pt x="1029076" y="1155700"/>
                  </a:cubicBezTo>
                  <a:cubicBezTo>
                    <a:pt x="1016771" y="1150427"/>
                    <a:pt x="1003281" y="1148273"/>
                    <a:pt x="990976" y="1143000"/>
                  </a:cubicBezTo>
                  <a:cubicBezTo>
                    <a:pt x="945860" y="1123664"/>
                    <a:pt x="940340" y="1117709"/>
                    <a:pt x="902076" y="1092200"/>
                  </a:cubicBezTo>
                  <a:lnTo>
                    <a:pt x="851276" y="1016000"/>
                  </a:lnTo>
                  <a:cubicBezTo>
                    <a:pt x="842809" y="1003300"/>
                    <a:pt x="830703" y="992380"/>
                    <a:pt x="825876" y="977900"/>
                  </a:cubicBezTo>
                  <a:lnTo>
                    <a:pt x="813176" y="939800"/>
                  </a:lnTo>
                  <a:cubicBezTo>
                    <a:pt x="808943" y="838200"/>
                    <a:pt x="807988" y="736410"/>
                    <a:pt x="800476" y="635000"/>
                  </a:cubicBezTo>
                  <a:cubicBezTo>
                    <a:pt x="799487" y="621650"/>
                    <a:pt x="790680" y="609968"/>
                    <a:pt x="787776" y="596900"/>
                  </a:cubicBezTo>
                  <a:cubicBezTo>
                    <a:pt x="782190" y="571763"/>
                    <a:pt x="780126" y="545950"/>
                    <a:pt x="775076" y="520700"/>
                  </a:cubicBezTo>
                  <a:cubicBezTo>
                    <a:pt x="765479" y="472716"/>
                    <a:pt x="753175" y="442296"/>
                    <a:pt x="736976" y="393700"/>
                  </a:cubicBezTo>
                  <a:lnTo>
                    <a:pt x="724276" y="355600"/>
                  </a:lnTo>
                  <a:lnTo>
                    <a:pt x="711576" y="317500"/>
                  </a:lnTo>
                  <a:cubicBezTo>
                    <a:pt x="707343" y="304800"/>
                    <a:pt x="706302" y="290539"/>
                    <a:pt x="698876" y="279400"/>
                  </a:cubicBezTo>
                  <a:cubicBezTo>
                    <a:pt x="690409" y="266700"/>
                    <a:pt x="680302" y="254952"/>
                    <a:pt x="673476" y="241300"/>
                  </a:cubicBezTo>
                  <a:cubicBezTo>
                    <a:pt x="644407" y="183162"/>
                    <a:pt x="684583" y="216689"/>
                    <a:pt x="622676" y="165100"/>
                  </a:cubicBezTo>
                  <a:cubicBezTo>
                    <a:pt x="579606" y="129208"/>
                    <a:pt x="593646" y="147216"/>
                    <a:pt x="546476" y="127000"/>
                  </a:cubicBezTo>
                  <a:cubicBezTo>
                    <a:pt x="529075" y="119542"/>
                    <a:pt x="513254" y="108631"/>
                    <a:pt x="495676" y="101600"/>
                  </a:cubicBezTo>
                  <a:cubicBezTo>
                    <a:pt x="444143" y="80987"/>
                    <a:pt x="418574" y="75975"/>
                    <a:pt x="368676" y="63500"/>
                  </a:cubicBezTo>
                  <a:cubicBezTo>
                    <a:pt x="355976" y="55033"/>
                    <a:pt x="344228" y="44926"/>
                    <a:pt x="330576" y="38100"/>
                  </a:cubicBezTo>
                  <a:cubicBezTo>
                    <a:pt x="291421" y="18523"/>
                    <a:pt x="225899" y="17078"/>
                    <a:pt x="190876" y="12700"/>
                  </a:cubicBezTo>
                  <a:cubicBezTo>
                    <a:pt x="178176" y="8467"/>
                    <a:pt x="166163" y="0"/>
                    <a:pt x="152776" y="0"/>
                  </a:cubicBezTo>
                  <a:cubicBezTo>
                    <a:pt x="136653" y="0"/>
                    <a:pt x="58068" y="20502"/>
                    <a:pt x="38476" y="25400"/>
                  </a:cubicBezTo>
                  <a:cubicBezTo>
                    <a:pt x="25776" y="33867"/>
                    <a:pt x="3369" y="35833"/>
                    <a:pt x="376" y="50800"/>
                  </a:cubicBezTo>
                  <a:cubicBezTo>
                    <a:pt x="-2617" y="65767"/>
                    <a:pt x="12833" y="80810"/>
                    <a:pt x="25776" y="88900"/>
                  </a:cubicBezTo>
                  <a:cubicBezTo>
                    <a:pt x="127495" y="152475"/>
                    <a:pt x="73405" y="80437"/>
                    <a:pt x="140076" y="139700"/>
                  </a:cubicBezTo>
                  <a:cubicBezTo>
                    <a:pt x="166924" y="163565"/>
                    <a:pt x="216276" y="215900"/>
                    <a:pt x="216276" y="215900"/>
                  </a:cubicBezTo>
                  <a:cubicBezTo>
                    <a:pt x="246473" y="306492"/>
                    <a:pt x="203655" y="196968"/>
                    <a:pt x="267076" y="292100"/>
                  </a:cubicBezTo>
                  <a:cubicBezTo>
                    <a:pt x="274502" y="303239"/>
                    <a:pt x="273789" y="318226"/>
                    <a:pt x="279776" y="330200"/>
                  </a:cubicBezTo>
                  <a:cubicBezTo>
                    <a:pt x="286602" y="343852"/>
                    <a:pt x="298350" y="354648"/>
                    <a:pt x="305176" y="368300"/>
                  </a:cubicBezTo>
                  <a:cubicBezTo>
                    <a:pt x="357756" y="473460"/>
                    <a:pt x="270483" y="335311"/>
                    <a:pt x="343276" y="444500"/>
                  </a:cubicBezTo>
                  <a:cubicBezTo>
                    <a:pt x="347345" y="460776"/>
                    <a:pt x="359566" y="515180"/>
                    <a:pt x="368676" y="533400"/>
                  </a:cubicBezTo>
                  <a:cubicBezTo>
                    <a:pt x="375502" y="547052"/>
                    <a:pt x="387877" y="557552"/>
                    <a:pt x="394076" y="571500"/>
                  </a:cubicBezTo>
                  <a:cubicBezTo>
                    <a:pt x="428292" y="648487"/>
                    <a:pt x="414427" y="644029"/>
                    <a:pt x="432176" y="723900"/>
                  </a:cubicBezTo>
                  <a:cubicBezTo>
                    <a:pt x="435080" y="736968"/>
                    <a:pt x="440643" y="749300"/>
                    <a:pt x="444876" y="762000"/>
                  </a:cubicBezTo>
                  <a:cubicBezTo>
                    <a:pt x="449109" y="795867"/>
                    <a:pt x="452386" y="829867"/>
                    <a:pt x="457576" y="863600"/>
                  </a:cubicBezTo>
                  <a:cubicBezTo>
                    <a:pt x="481803" y="1021079"/>
                    <a:pt x="459955" y="810004"/>
                    <a:pt x="482976" y="1028700"/>
                  </a:cubicBezTo>
                  <a:cubicBezTo>
                    <a:pt x="501151" y="1201361"/>
                    <a:pt x="482882" y="1117222"/>
                    <a:pt x="508376" y="1219200"/>
                  </a:cubicBezTo>
                  <a:cubicBezTo>
                    <a:pt x="512609" y="1346200"/>
                    <a:pt x="513827" y="1473336"/>
                    <a:pt x="521076" y="1600200"/>
                  </a:cubicBezTo>
                  <a:cubicBezTo>
                    <a:pt x="522307" y="1621751"/>
                    <a:pt x="529915" y="1642462"/>
                    <a:pt x="533776" y="1663700"/>
                  </a:cubicBezTo>
                  <a:cubicBezTo>
                    <a:pt x="538382" y="1689035"/>
                    <a:pt x="543073" y="1714376"/>
                    <a:pt x="546476" y="1739900"/>
                  </a:cubicBezTo>
                  <a:cubicBezTo>
                    <a:pt x="551542" y="1777898"/>
                    <a:pt x="554697" y="1816128"/>
                    <a:pt x="559176" y="1854200"/>
                  </a:cubicBezTo>
                  <a:cubicBezTo>
                    <a:pt x="563164" y="1888096"/>
                    <a:pt x="567643" y="1921933"/>
                    <a:pt x="571876" y="1955800"/>
                  </a:cubicBezTo>
                  <a:cubicBezTo>
                    <a:pt x="567643" y="2264833"/>
                    <a:pt x="566900" y="2573934"/>
                    <a:pt x="559176" y="2882900"/>
                  </a:cubicBezTo>
                  <a:cubicBezTo>
                    <a:pt x="558428" y="2912825"/>
                    <a:pt x="549186" y="2941989"/>
                    <a:pt x="546476" y="2971800"/>
                  </a:cubicBezTo>
                  <a:cubicBezTo>
                    <a:pt x="540714" y="3035180"/>
                    <a:pt x="540109" y="3098975"/>
                    <a:pt x="533776" y="3162300"/>
                  </a:cubicBezTo>
                  <a:cubicBezTo>
                    <a:pt x="531628" y="3183779"/>
                    <a:pt x="524937" y="3204562"/>
                    <a:pt x="521076" y="3225800"/>
                  </a:cubicBezTo>
                  <a:cubicBezTo>
                    <a:pt x="516470" y="3251135"/>
                    <a:pt x="511570" y="3276448"/>
                    <a:pt x="508376" y="3302000"/>
                  </a:cubicBezTo>
                  <a:cubicBezTo>
                    <a:pt x="497135" y="3391931"/>
                    <a:pt x="491257" y="3522875"/>
                    <a:pt x="470276" y="3606800"/>
                  </a:cubicBezTo>
                  <a:cubicBezTo>
                    <a:pt x="450316" y="3686640"/>
                    <a:pt x="460044" y="3640321"/>
                    <a:pt x="444876" y="3746500"/>
                  </a:cubicBezTo>
                  <a:cubicBezTo>
                    <a:pt x="440643" y="3822700"/>
                    <a:pt x="439085" y="3899096"/>
                    <a:pt x="432176" y="3975100"/>
                  </a:cubicBezTo>
                  <a:cubicBezTo>
                    <a:pt x="430596" y="3992483"/>
                    <a:pt x="421515" y="4008565"/>
                    <a:pt x="419476" y="4025900"/>
                  </a:cubicBezTo>
                  <a:cubicBezTo>
                    <a:pt x="413027" y="4080718"/>
                    <a:pt x="413622" y="4136230"/>
                    <a:pt x="406776" y="4191000"/>
                  </a:cubicBezTo>
                  <a:cubicBezTo>
                    <a:pt x="405116" y="4204284"/>
                    <a:pt x="397323" y="4216113"/>
                    <a:pt x="394076" y="4229100"/>
                  </a:cubicBezTo>
                  <a:cubicBezTo>
                    <a:pt x="388841" y="4250041"/>
                    <a:pt x="385609" y="4271433"/>
                    <a:pt x="381376" y="4292600"/>
                  </a:cubicBezTo>
                  <a:cubicBezTo>
                    <a:pt x="377143" y="4339167"/>
                    <a:pt x="374476" y="4385902"/>
                    <a:pt x="368676" y="4432300"/>
                  </a:cubicBezTo>
                  <a:cubicBezTo>
                    <a:pt x="365999" y="4453719"/>
                    <a:pt x="358829" y="4474404"/>
                    <a:pt x="355976" y="4495800"/>
                  </a:cubicBezTo>
                  <a:cubicBezTo>
                    <a:pt x="326280" y="4718518"/>
                    <a:pt x="359153" y="4543415"/>
                    <a:pt x="330576" y="4686300"/>
                  </a:cubicBezTo>
                  <a:cubicBezTo>
                    <a:pt x="326343" y="4737100"/>
                    <a:pt x="323505" y="4788036"/>
                    <a:pt x="317876" y="4838700"/>
                  </a:cubicBezTo>
                  <a:cubicBezTo>
                    <a:pt x="315032" y="4864293"/>
                    <a:pt x="306834" y="4889203"/>
                    <a:pt x="305176" y="4914900"/>
                  </a:cubicBezTo>
                  <a:cubicBezTo>
                    <a:pt x="298357" y="5020598"/>
                    <a:pt x="296709" y="5126567"/>
                    <a:pt x="292476" y="5232400"/>
                  </a:cubicBezTo>
                  <a:cubicBezTo>
                    <a:pt x="296709" y="5295900"/>
                    <a:pt x="271446" y="5368933"/>
                    <a:pt x="305176" y="5422900"/>
                  </a:cubicBezTo>
                  <a:cubicBezTo>
                    <a:pt x="325493" y="5455408"/>
                    <a:pt x="381587" y="5429771"/>
                    <a:pt x="419476" y="5435600"/>
                  </a:cubicBezTo>
                  <a:cubicBezTo>
                    <a:pt x="436728" y="5438254"/>
                    <a:pt x="452975" y="5445993"/>
                    <a:pt x="470276" y="5448300"/>
                  </a:cubicBezTo>
                  <a:cubicBezTo>
                    <a:pt x="544123" y="5458146"/>
                    <a:pt x="739213" y="5469616"/>
                    <a:pt x="800476" y="5473700"/>
                  </a:cubicBezTo>
                  <a:lnTo>
                    <a:pt x="876676" y="5486400"/>
                  </a:lnTo>
                  <a:cubicBezTo>
                    <a:pt x="930388" y="5494663"/>
                    <a:pt x="1014517" y="5505949"/>
                    <a:pt x="1067176" y="5511800"/>
                  </a:cubicBezTo>
                  <a:cubicBezTo>
                    <a:pt x="1213242" y="5528030"/>
                    <a:pt x="1198276" y="5523783"/>
                    <a:pt x="1359276" y="5537200"/>
                  </a:cubicBezTo>
                  <a:lnTo>
                    <a:pt x="1498976" y="5549900"/>
                  </a:lnTo>
                  <a:cubicBezTo>
                    <a:pt x="1796350" y="5572775"/>
                    <a:pt x="1584888" y="5550979"/>
                    <a:pt x="1803776" y="5575300"/>
                  </a:cubicBezTo>
                  <a:cubicBezTo>
                    <a:pt x="1884209" y="5571067"/>
                    <a:pt x="1964810" y="5569289"/>
                    <a:pt x="2045076" y="5562600"/>
                  </a:cubicBezTo>
                  <a:cubicBezTo>
                    <a:pt x="2066587" y="5560807"/>
                    <a:pt x="2087180" y="5552753"/>
                    <a:pt x="2108576" y="5549900"/>
                  </a:cubicBezTo>
                  <a:cubicBezTo>
                    <a:pt x="2165354" y="5542330"/>
                    <a:pt x="2251621" y="5539539"/>
                    <a:pt x="2311776" y="5524500"/>
                  </a:cubicBezTo>
                  <a:cubicBezTo>
                    <a:pt x="2337751" y="5518006"/>
                    <a:pt x="2362576" y="5507567"/>
                    <a:pt x="2387976" y="5499100"/>
                  </a:cubicBezTo>
                  <a:cubicBezTo>
                    <a:pt x="2400676" y="5494867"/>
                    <a:pt x="2413089" y="5489647"/>
                    <a:pt x="2426076" y="5486400"/>
                  </a:cubicBezTo>
                  <a:cubicBezTo>
                    <a:pt x="2451855" y="5479955"/>
                    <a:pt x="2489469" y="5471932"/>
                    <a:pt x="2514976" y="5461000"/>
                  </a:cubicBezTo>
                  <a:cubicBezTo>
                    <a:pt x="2532377" y="5453542"/>
                    <a:pt x="2547815" y="5441587"/>
                    <a:pt x="2565776" y="5435600"/>
                  </a:cubicBezTo>
                  <a:cubicBezTo>
                    <a:pt x="2586254" y="5428774"/>
                    <a:pt x="2608335" y="5428135"/>
                    <a:pt x="2629276" y="5422900"/>
                  </a:cubicBezTo>
                  <a:cubicBezTo>
                    <a:pt x="2642263" y="5419653"/>
                    <a:pt x="2654676" y="5414433"/>
                    <a:pt x="2667376" y="5410200"/>
                  </a:cubicBezTo>
                  <a:cubicBezTo>
                    <a:pt x="2653647" y="5053246"/>
                    <a:pt x="2689508" y="5184496"/>
                    <a:pt x="2629276" y="5003800"/>
                  </a:cubicBezTo>
                  <a:cubicBezTo>
                    <a:pt x="2625043" y="4991100"/>
                    <a:pt x="2624002" y="4976839"/>
                    <a:pt x="2616576" y="4965700"/>
                  </a:cubicBezTo>
                  <a:lnTo>
                    <a:pt x="2591176" y="4927600"/>
                  </a:lnTo>
                  <a:cubicBezTo>
                    <a:pt x="2586943" y="4783667"/>
                    <a:pt x="2585015" y="4639647"/>
                    <a:pt x="2578476" y="4495800"/>
                  </a:cubicBezTo>
                  <a:cubicBezTo>
                    <a:pt x="2576544" y="4453299"/>
                    <a:pt x="2567351" y="4411315"/>
                    <a:pt x="2565776" y="4368800"/>
                  </a:cubicBezTo>
                  <a:cubicBezTo>
                    <a:pt x="2558880" y="4182613"/>
                    <a:pt x="2560102" y="3996182"/>
                    <a:pt x="2553076" y="3810000"/>
                  </a:cubicBezTo>
                  <a:cubicBezTo>
                    <a:pt x="2551630" y="3771693"/>
                    <a:pt x="2546205" y="3733589"/>
                    <a:pt x="2540376" y="3695700"/>
                  </a:cubicBezTo>
                  <a:cubicBezTo>
                    <a:pt x="2503926" y="3458777"/>
                    <a:pt x="2556369" y="3899846"/>
                    <a:pt x="2514976" y="3568700"/>
                  </a:cubicBezTo>
                  <a:cubicBezTo>
                    <a:pt x="2495331" y="3411541"/>
                    <a:pt x="2517496" y="3487360"/>
                    <a:pt x="2489576" y="3403600"/>
                  </a:cubicBezTo>
                  <a:cubicBezTo>
                    <a:pt x="2485343" y="3373967"/>
                    <a:pt x="2481545" y="3344268"/>
                    <a:pt x="2476876" y="3314700"/>
                  </a:cubicBezTo>
                  <a:cubicBezTo>
                    <a:pt x="2468844" y="3263829"/>
                    <a:pt x="2457163" y="3213486"/>
                    <a:pt x="2451476" y="3162300"/>
                  </a:cubicBezTo>
                  <a:cubicBezTo>
                    <a:pt x="2443206" y="3087869"/>
                    <a:pt x="2438157" y="3031585"/>
                    <a:pt x="2426076" y="2959100"/>
                  </a:cubicBezTo>
                  <a:cubicBezTo>
                    <a:pt x="2422527" y="2937808"/>
                    <a:pt x="2416229" y="2916996"/>
                    <a:pt x="2413376" y="2895600"/>
                  </a:cubicBezTo>
                  <a:cubicBezTo>
                    <a:pt x="2407753" y="2853429"/>
                    <a:pt x="2405647" y="2810853"/>
                    <a:pt x="2400676" y="2768600"/>
                  </a:cubicBezTo>
                  <a:cubicBezTo>
                    <a:pt x="2397178" y="2738871"/>
                    <a:pt x="2392209" y="2709333"/>
                    <a:pt x="2387976" y="2679700"/>
                  </a:cubicBezTo>
                  <a:cubicBezTo>
                    <a:pt x="2392209" y="2506133"/>
                    <a:pt x="2394479" y="2332508"/>
                    <a:pt x="2400676" y="2159000"/>
                  </a:cubicBezTo>
                  <a:cubicBezTo>
                    <a:pt x="2416709" y="1710079"/>
                    <a:pt x="2392737" y="2080425"/>
                    <a:pt x="2426076" y="1930400"/>
                  </a:cubicBezTo>
                  <a:cubicBezTo>
                    <a:pt x="2455878" y="1796293"/>
                    <a:pt x="2422886" y="1901869"/>
                    <a:pt x="2451476" y="1816100"/>
                  </a:cubicBezTo>
                  <a:cubicBezTo>
                    <a:pt x="2455709" y="1778000"/>
                    <a:pt x="2457874" y="1739613"/>
                    <a:pt x="2464176" y="1701800"/>
                  </a:cubicBezTo>
                  <a:cubicBezTo>
                    <a:pt x="2466377" y="1688595"/>
                    <a:pt x="2474481" y="1676871"/>
                    <a:pt x="2476876" y="1663700"/>
                  </a:cubicBezTo>
                  <a:cubicBezTo>
                    <a:pt x="2482981" y="1630120"/>
                    <a:pt x="2483965" y="1595766"/>
                    <a:pt x="2489576" y="1562100"/>
                  </a:cubicBezTo>
                  <a:cubicBezTo>
                    <a:pt x="2508016" y="1451461"/>
                    <a:pt x="2494844" y="1563792"/>
                    <a:pt x="2514976" y="1473200"/>
                  </a:cubicBezTo>
                  <a:cubicBezTo>
                    <a:pt x="2560501" y="1268339"/>
                    <a:pt x="2485348" y="1557838"/>
                    <a:pt x="2540376" y="1282700"/>
                  </a:cubicBezTo>
                  <a:cubicBezTo>
                    <a:pt x="2568493" y="1142115"/>
                    <a:pt x="2570133" y="1273242"/>
                    <a:pt x="2591176" y="1104900"/>
                  </a:cubicBezTo>
                  <a:cubicBezTo>
                    <a:pt x="2602888" y="1011206"/>
                    <a:pt x="2605206" y="972580"/>
                    <a:pt x="2629276" y="876300"/>
                  </a:cubicBezTo>
                  <a:cubicBezTo>
                    <a:pt x="2635721" y="850521"/>
                    <a:pt x="2643744" y="812907"/>
                    <a:pt x="2654676" y="787400"/>
                  </a:cubicBezTo>
                  <a:cubicBezTo>
                    <a:pt x="2662134" y="769999"/>
                    <a:pt x="2672618" y="754001"/>
                    <a:pt x="2680076" y="736600"/>
                  </a:cubicBezTo>
                  <a:cubicBezTo>
                    <a:pt x="2685349" y="724295"/>
                    <a:pt x="2687503" y="710805"/>
                    <a:pt x="2692776" y="698500"/>
                  </a:cubicBezTo>
                  <a:cubicBezTo>
                    <a:pt x="2700234" y="681099"/>
                    <a:pt x="2710718" y="665101"/>
                    <a:pt x="2718176" y="647700"/>
                  </a:cubicBezTo>
                  <a:cubicBezTo>
                    <a:pt x="2733670" y="611548"/>
                    <a:pt x="2725768" y="602008"/>
                    <a:pt x="2756276" y="571500"/>
                  </a:cubicBezTo>
                  <a:cubicBezTo>
                    <a:pt x="2767069" y="560707"/>
                    <a:pt x="2781676" y="554567"/>
                    <a:pt x="2794376" y="546100"/>
                  </a:cubicBezTo>
                  <a:cubicBezTo>
                    <a:pt x="2798609" y="533400"/>
                    <a:pt x="2797610" y="517466"/>
                    <a:pt x="2807076" y="508000"/>
                  </a:cubicBezTo>
                  <a:cubicBezTo>
                    <a:pt x="2857478" y="457598"/>
                    <a:pt x="2876715" y="458840"/>
                    <a:pt x="2934076" y="444500"/>
                  </a:cubicBezTo>
                  <a:cubicBezTo>
                    <a:pt x="2959476" y="427567"/>
                    <a:pt x="2988690" y="415286"/>
                    <a:pt x="3010276" y="393700"/>
                  </a:cubicBezTo>
                  <a:cubicBezTo>
                    <a:pt x="3033162" y="370814"/>
                    <a:pt x="3055534" y="343461"/>
                    <a:pt x="3086476" y="330200"/>
                  </a:cubicBezTo>
                  <a:cubicBezTo>
                    <a:pt x="3214087" y="275510"/>
                    <a:pt x="3042737" y="377469"/>
                    <a:pt x="3213476" y="292100"/>
                  </a:cubicBezTo>
                  <a:cubicBezTo>
                    <a:pt x="3230409" y="283633"/>
                    <a:pt x="3246698" y="273731"/>
                    <a:pt x="3264276" y="266700"/>
                  </a:cubicBezTo>
                  <a:cubicBezTo>
                    <a:pt x="3315809" y="246087"/>
                    <a:pt x="3341378" y="241075"/>
                    <a:pt x="3391276" y="228600"/>
                  </a:cubicBezTo>
                  <a:cubicBezTo>
                    <a:pt x="3395509" y="215900"/>
                    <a:pt x="3412008" y="201210"/>
                    <a:pt x="3403976" y="190500"/>
                  </a:cubicBezTo>
                  <a:cubicBezTo>
                    <a:pt x="3393503" y="176536"/>
                    <a:pt x="3369959" y="182595"/>
                    <a:pt x="3353176" y="177800"/>
                  </a:cubicBezTo>
                  <a:cubicBezTo>
                    <a:pt x="3340304" y="174122"/>
                    <a:pt x="3327948" y="168778"/>
                    <a:pt x="3315076" y="165100"/>
                  </a:cubicBezTo>
                  <a:cubicBezTo>
                    <a:pt x="3298293" y="160305"/>
                    <a:pt x="3280994" y="157416"/>
                    <a:pt x="3264276" y="152400"/>
                  </a:cubicBezTo>
                  <a:cubicBezTo>
                    <a:pt x="3109678" y="106021"/>
                    <a:pt x="3254365" y="143572"/>
                    <a:pt x="3137276" y="114300"/>
                  </a:cubicBezTo>
                  <a:cubicBezTo>
                    <a:pt x="3048376" y="118533"/>
                    <a:pt x="2958542" y="113467"/>
                    <a:pt x="2870576" y="127000"/>
                  </a:cubicBezTo>
                  <a:cubicBezTo>
                    <a:pt x="2846179" y="130753"/>
                    <a:pt x="2827901" y="151848"/>
                    <a:pt x="2807076" y="165100"/>
                  </a:cubicBezTo>
                  <a:cubicBezTo>
                    <a:pt x="2772687" y="186984"/>
                    <a:pt x="2719070" y="217189"/>
                    <a:pt x="2692776" y="254000"/>
                  </a:cubicBezTo>
                  <a:cubicBezTo>
                    <a:pt x="2634183" y="336030"/>
                    <a:pt x="2704386" y="280127"/>
                    <a:pt x="2629276" y="330200"/>
                  </a:cubicBezTo>
                  <a:cubicBezTo>
                    <a:pt x="2620809" y="342900"/>
                    <a:pt x="2613647" y="356574"/>
                    <a:pt x="2603876" y="368300"/>
                  </a:cubicBezTo>
                  <a:cubicBezTo>
                    <a:pt x="2568767" y="410431"/>
                    <a:pt x="2564025" y="397202"/>
                    <a:pt x="2540376" y="444500"/>
                  </a:cubicBezTo>
                  <a:cubicBezTo>
                    <a:pt x="2515157" y="494937"/>
                    <a:pt x="2543872" y="473905"/>
                    <a:pt x="2502276" y="520700"/>
                  </a:cubicBezTo>
                  <a:cubicBezTo>
                    <a:pt x="2478411" y="547548"/>
                    <a:pt x="2426076" y="596900"/>
                    <a:pt x="2426076" y="596900"/>
                  </a:cubicBezTo>
                  <a:cubicBezTo>
                    <a:pt x="2402791" y="666754"/>
                    <a:pt x="2427367" y="604166"/>
                    <a:pt x="2387976" y="673100"/>
                  </a:cubicBezTo>
                  <a:cubicBezTo>
                    <a:pt x="2378583" y="689538"/>
                    <a:pt x="2370034" y="706499"/>
                    <a:pt x="2362576" y="723900"/>
                  </a:cubicBezTo>
                  <a:cubicBezTo>
                    <a:pt x="2357303" y="736205"/>
                    <a:pt x="2357302" y="750861"/>
                    <a:pt x="2349876" y="762000"/>
                  </a:cubicBezTo>
                  <a:cubicBezTo>
                    <a:pt x="2339913" y="776944"/>
                    <a:pt x="2324476" y="787400"/>
                    <a:pt x="2311776" y="800100"/>
                  </a:cubicBezTo>
                  <a:cubicBezTo>
                    <a:pt x="2289423" y="867160"/>
                    <a:pt x="2306502" y="827061"/>
                    <a:pt x="2248276" y="914400"/>
                  </a:cubicBezTo>
                  <a:cubicBezTo>
                    <a:pt x="2239809" y="927100"/>
                    <a:pt x="2227703" y="938020"/>
                    <a:pt x="2222876" y="952500"/>
                  </a:cubicBezTo>
                  <a:cubicBezTo>
                    <a:pt x="2218643" y="965200"/>
                    <a:pt x="2216163" y="978626"/>
                    <a:pt x="2210176" y="990600"/>
                  </a:cubicBezTo>
                  <a:cubicBezTo>
                    <a:pt x="2197925" y="1015101"/>
                    <a:pt x="2144257" y="1080985"/>
                    <a:pt x="2133976" y="1092200"/>
                  </a:cubicBezTo>
                  <a:cubicBezTo>
                    <a:pt x="2105658" y="1123093"/>
                    <a:pt x="2084833" y="1167848"/>
                    <a:pt x="2045076" y="1181100"/>
                  </a:cubicBezTo>
                  <a:cubicBezTo>
                    <a:pt x="2032376" y="1185333"/>
                    <a:pt x="2019281" y="1188527"/>
                    <a:pt x="2006976" y="1193800"/>
                  </a:cubicBezTo>
                  <a:cubicBezTo>
                    <a:pt x="1989575" y="1201258"/>
                    <a:pt x="1974543" y="1214608"/>
                    <a:pt x="1956176" y="1219200"/>
                  </a:cubicBezTo>
                  <a:cubicBezTo>
                    <a:pt x="1942212" y="1222691"/>
                    <a:pt x="1747342" y="1243815"/>
                    <a:pt x="1740276" y="1244600"/>
                  </a:cubicBezTo>
                  <a:cubicBezTo>
                    <a:pt x="1579409" y="1240367"/>
                    <a:pt x="1418189" y="1243365"/>
                    <a:pt x="1257676" y="1231900"/>
                  </a:cubicBezTo>
                  <a:cubicBezTo>
                    <a:pt x="1211580" y="1228607"/>
                    <a:pt x="1215343" y="1210733"/>
                    <a:pt x="1206876" y="120650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7" name="Dowolny kształt 36"/>
            <p:cNvSpPr/>
            <p:nvPr/>
          </p:nvSpPr>
          <p:spPr>
            <a:xfrm>
              <a:off x="12310822" y="1124743"/>
              <a:ext cx="1414852" cy="2966331"/>
            </a:xfrm>
            <a:custGeom>
              <a:avLst/>
              <a:gdLst>
                <a:gd name="connsiteX0" fmla="*/ 66675 w 962025"/>
                <a:gd name="connsiteY0" fmla="*/ 752475 h 1764417"/>
                <a:gd name="connsiteX1" fmla="*/ 66675 w 962025"/>
                <a:gd name="connsiteY1" fmla="*/ 752475 h 1764417"/>
                <a:gd name="connsiteX2" fmla="*/ 85725 w 962025"/>
                <a:gd name="connsiteY2" fmla="*/ 847725 h 1764417"/>
                <a:gd name="connsiteX3" fmla="*/ 95250 w 962025"/>
                <a:gd name="connsiteY3" fmla="*/ 876300 h 1764417"/>
                <a:gd name="connsiteX4" fmla="*/ 85725 w 962025"/>
                <a:gd name="connsiteY4" fmla="*/ 1047750 h 1764417"/>
                <a:gd name="connsiteX5" fmla="*/ 66675 w 962025"/>
                <a:gd name="connsiteY5" fmla="*/ 1104900 h 1764417"/>
                <a:gd name="connsiteX6" fmla="*/ 57150 w 962025"/>
                <a:gd name="connsiteY6" fmla="*/ 1143000 h 1764417"/>
                <a:gd name="connsiteX7" fmla="*/ 38100 w 962025"/>
                <a:gd name="connsiteY7" fmla="*/ 1200150 h 1764417"/>
                <a:gd name="connsiteX8" fmla="*/ 47625 w 962025"/>
                <a:gd name="connsiteY8" fmla="*/ 1485900 h 1764417"/>
                <a:gd name="connsiteX9" fmla="*/ 57150 w 962025"/>
                <a:gd name="connsiteY9" fmla="*/ 1514475 h 1764417"/>
                <a:gd name="connsiteX10" fmla="*/ 76200 w 962025"/>
                <a:gd name="connsiteY10" fmla="*/ 1543050 h 1764417"/>
                <a:gd name="connsiteX11" fmla="*/ 104775 w 962025"/>
                <a:gd name="connsiteY11" fmla="*/ 1571625 h 1764417"/>
                <a:gd name="connsiteX12" fmla="*/ 114300 w 962025"/>
                <a:gd name="connsiteY12" fmla="*/ 1714500 h 1764417"/>
                <a:gd name="connsiteX13" fmla="*/ 133350 w 962025"/>
                <a:gd name="connsiteY13" fmla="*/ 1657350 h 1764417"/>
                <a:gd name="connsiteX14" fmla="*/ 142875 w 962025"/>
                <a:gd name="connsiteY14" fmla="*/ 1609725 h 1764417"/>
                <a:gd name="connsiteX15" fmla="*/ 161925 w 962025"/>
                <a:gd name="connsiteY15" fmla="*/ 1552575 h 1764417"/>
                <a:gd name="connsiteX16" fmla="*/ 152400 w 962025"/>
                <a:gd name="connsiteY16" fmla="*/ 1476375 h 1764417"/>
                <a:gd name="connsiteX17" fmla="*/ 133350 w 962025"/>
                <a:gd name="connsiteY17" fmla="*/ 1447800 h 1764417"/>
                <a:gd name="connsiteX18" fmla="*/ 123825 w 962025"/>
                <a:gd name="connsiteY18" fmla="*/ 1419225 h 1764417"/>
                <a:gd name="connsiteX19" fmla="*/ 152400 w 962025"/>
                <a:gd name="connsiteY19" fmla="*/ 1247775 h 1764417"/>
                <a:gd name="connsiteX20" fmla="*/ 180975 w 962025"/>
                <a:gd name="connsiteY20" fmla="*/ 1219200 h 1764417"/>
                <a:gd name="connsiteX21" fmla="*/ 200025 w 962025"/>
                <a:gd name="connsiteY21" fmla="*/ 1247775 h 1764417"/>
                <a:gd name="connsiteX22" fmla="*/ 219075 w 962025"/>
                <a:gd name="connsiteY22" fmla="*/ 1333500 h 1764417"/>
                <a:gd name="connsiteX23" fmla="*/ 238125 w 962025"/>
                <a:gd name="connsiteY23" fmla="*/ 1371600 h 1764417"/>
                <a:gd name="connsiteX24" fmla="*/ 257175 w 962025"/>
                <a:gd name="connsiteY24" fmla="*/ 1428750 h 1764417"/>
                <a:gd name="connsiteX25" fmla="*/ 247650 w 962025"/>
                <a:gd name="connsiteY25" fmla="*/ 1609725 h 1764417"/>
                <a:gd name="connsiteX26" fmla="*/ 238125 w 962025"/>
                <a:gd name="connsiteY26" fmla="*/ 1647825 h 1764417"/>
                <a:gd name="connsiteX27" fmla="*/ 247650 w 962025"/>
                <a:gd name="connsiteY27" fmla="*/ 1714500 h 1764417"/>
                <a:gd name="connsiteX28" fmla="*/ 276225 w 962025"/>
                <a:gd name="connsiteY28" fmla="*/ 1657350 h 1764417"/>
                <a:gd name="connsiteX29" fmla="*/ 295275 w 962025"/>
                <a:gd name="connsiteY29" fmla="*/ 1628775 h 1764417"/>
                <a:gd name="connsiteX30" fmla="*/ 314325 w 962025"/>
                <a:gd name="connsiteY30" fmla="*/ 1571625 h 1764417"/>
                <a:gd name="connsiteX31" fmla="*/ 333375 w 962025"/>
                <a:gd name="connsiteY31" fmla="*/ 1514475 h 1764417"/>
                <a:gd name="connsiteX32" fmla="*/ 342900 w 962025"/>
                <a:gd name="connsiteY32" fmla="*/ 1485900 h 1764417"/>
                <a:gd name="connsiteX33" fmla="*/ 333375 w 962025"/>
                <a:gd name="connsiteY33" fmla="*/ 1352550 h 1764417"/>
                <a:gd name="connsiteX34" fmla="*/ 314325 w 962025"/>
                <a:gd name="connsiteY34" fmla="*/ 1295400 h 1764417"/>
                <a:gd name="connsiteX35" fmla="*/ 323850 w 962025"/>
                <a:gd name="connsiteY35" fmla="*/ 1219200 h 1764417"/>
                <a:gd name="connsiteX36" fmla="*/ 352425 w 962025"/>
                <a:gd name="connsiteY36" fmla="*/ 1238250 h 1764417"/>
                <a:gd name="connsiteX37" fmla="*/ 390525 w 962025"/>
                <a:gd name="connsiteY37" fmla="*/ 1314450 h 1764417"/>
                <a:gd name="connsiteX38" fmla="*/ 409575 w 962025"/>
                <a:gd name="connsiteY38" fmla="*/ 1390650 h 1764417"/>
                <a:gd name="connsiteX39" fmla="*/ 419100 w 962025"/>
                <a:gd name="connsiteY39" fmla="*/ 1428750 h 1764417"/>
                <a:gd name="connsiteX40" fmla="*/ 428625 w 962025"/>
                <a:gd name="connsiteY40" fmla="*/ 1457325 h 1764417"/>
                <a:gd name="connsiteX41" fmla="*/ 400050 w 962025"/>
                <a:gd name="connsiteY41" fmla="*/ 1676400 h 1764417"/>
                <a:gd name="connsiteX42" fmla="*/ 381000 w 962025"/>
                <a:gd name="connsiteY42" fmla="*/ 1704975 h 1764417"/>
                <a:gd name="connsiteX43" fmla="*/ 409575 w 962025"/>
                <a:gd name="connsiteY43" fmla="*/ 1724025 h 1764417"/>
                <a:gd name="connsiteX44" fmla="*/ 457200 w 962025"/>
                <a:gd name="connsiteY44" fmla="*/ 1638300 h 1764417"/>
                <a:gd name="connsiteX45" fmla="*/ 485775 w 962025"/>
                <a:gd name="connsiteY45" fmla="*/ 1619250 h 1764417"/>
                <a:gd name="connsiteX46" fmla="*/ 504825 w 962025"/>
                <a:gd name="connsiteY46" fmla="*/ 1504950 h 1764417"/>
                <a:gd name="connsiteX47" fmla="*/ 514350 w 962025"/>
                <a:gd name="connsiteY47" fmla="*/ 1447800 h 1764417"/>
                <a:gd name="connsiteX48" fmla="*/ 533400 w 962025"/>
                <a:gd name="connsiteY48" fmla="*/ 1343025 h 1764417"/>
                <a:gd name="connsiteX49" fmla="*/ 542925 w 962025"/>
                <a:gd name="connsiteY49" fmla="*/ 1276350 h 1764417"/>
                <a:gd name="connsiteX50" fmla="*/ 552450 w 962025"/>
                <a:gd name="connsiteY50" fmla="*/ 1247775 h 1764417"/>
                <a:gd name="connsiteX51" fmla="*/ 581025 w 962025"/>
                <a:gd name="connsiteY51" fmla="*/ 1228725 h 1764417"/>
                <a:gd name="connsiteX52" fmla="*/ 600075 w 962025"/>
                <a:gd name="connsiteY52" fmla="*/ 1257300 h 1764417"/>
                <a:gd name="connsiteX53" fmla="*/ 619125 w 962025"/>
                <a:gd name="connsiteY53" fmla="*/ 1390650 h 1764417"/>
                <a:gd name="connsiteX54" fmla="*/ 638175 w 962025"/>
                <a:gd name="connsiteY54" fmla="*/ 1428750 h 1764417"/>
                <a:gd name="connsiteX55" fmla="*/ 657225 w 962025"/>
                <a:gd name="connsiteY55" fmla="*/ 1485900 h 1764417"/>
                <a:gd name="connsiteX56" fmla="*/ 647700 w 962025"/>
                <a:gd name="connsiteY56" fmla="*/ 1628775 h 1764417"/>
                <a:gd name="connsiteX57" fmla="*/ 628650 w 962025"/>
                <a:gd name="connsiteY57" fmla="*/ 1724025 h 1764417"/>
                <a:gd name="connsiteX58" fmla="*/ 638175 w 962025"/>
                <a:gd name="connsiteY58" fmla="*/ 1752600 h 1764417"/>
                <a:gd name="connsiteX59" fmla="*/ 685800 w 962025"/>
                <a:gd name="connsiteY59" fmla="*/ 1733550 h 1764417"/>
                <a:gd name="connsiteX60" fmla="*/ 704850 w 962025"/>
                <a:gd name="connsiteY60" fmla="*/ 1666875 h 1764417"/>
                <a:gd name="connsiteX61" fmla="*/ 714375 w 962025"/>
                <a:gd name="connsiteY61" fmla="*/ 1638300 h 1764417"/>
                <a:gd name="connsiteX62" fmla="*/ 704850 w 962025"/>
                <a:gd name="connsiteY62" fmla="*/ 1381125 h 1764417"/>
                <a:gd name="connsiteX63" fmla="*/ 685800 w 962025"/>
                <a:gd name="connsiteY63" fmla="*/ 1323975 h 1764417"/>
                <a:gd name="connsiteX64" fmla="*/ 676275 w 962025"/>
                <a:gd name="connsiteY64" fmla="*/ 1295400 h 1764417"/>
                <a:gd name="connsiteX65" fmla="*/ 695325 w 962025"/>
                <a:gd name="connsiteY65" fmla="*/ 1152525 h 1764417"/>
                <a:gd name="connsiteX66" fmla="*/ 714375 w 962025"/>
                <a:gd name="connsiteY66" fmla="*/ 1123950 h 1764417"/>
                <a:gd name="connsiteX67" fmla="*/ 742950 w 962025"/>
                <a:gd name="connsiteY67" fmla="*/ 1066800 h 1764417"/>
                <a:gd name="connsiteX68" fmla="*/ 771525 w 962025"/>
                <a:gd name="connsiteY68" fmla="*/ 1047750 h 1764417"/>
                <a:gd name="connsiteX69" fmla="*/ 809625 w 962025"/>
                <a:gd name="connsiteY69" fmla="*/ 990600 h 1764417"/>
                <a:gd name="connsiteX70" fmla="*/ 828675 w 962025"/>
                <a:gd name="connsiteY70" fmla="*/ 962025 h 1764417"/>
                <a:gd name="connsiteX71" fmla="*/ 857250 w 962025"/>
                <a:gd name="connsiteY71" fmla="*/ 923925 h 1764417"/>
                <a:gd name="connsiteX72" fmla="*/ 866775 w 962025"/>
                <a:gd name="connsiteY72" fmla="*/ 895350 h 1764417"/>
                <a:gd name="connsiteX73" fmla="*/ 904875 w 962025"/>
                <a:gd name="connsiteY73" fmla="*/ 838200 h 1764417"/>
                <a:gd name="connsiteX74" fmla="*/ 923925 w 962025"/>
                <a:gd name="connsiteY74" fmla="*/ 781050 h 1764417"/>
                <a:gd name="connsiteX75" fmla="*/ 942975 w 962025"/>
                <a:gd name="connsiteY75" fmla="*/ 723900 h 1764417"/>
                <a:gd name="connsiteX76" fmla="*/ 952500 w 962025"/>
                <a:gd name="connsiteY76" fmla="*/ 695325 h 1764417"/>
                <a:gd name="connsiteX77" fmla="*/ 962025 w 962025"/>
                <a:gd name="connsiteY77" fmla="*/ 619125 h 1764417"/>
                <a:gd name="connsiteX78" fmla="*/ 952500 w 962025"/>
                <a:gd name="connsiteY78" fmla="*/ 285750 h 1764417"/>
                <a:gd name="connsiteX79" fmla="*/ 923925 w 962025"/>
                <a:gd name="connsiteY79" fmla="*/ 152400 h 1764417"/>
                <a:gd name="connsiteX80" fmla="*/ 866775 w 962025"/>
                <a:gd name="connsiteY80" fmla="*/ 85725 h 1764417"/>
                <a:gd name="connsiteX81" fmla="*/ 828675 w 962025"/>
                <a:gd name="connsiteY81" fmla="*/ 66675 h 1764417"/>
                <a:gd name="connsiteX82" fmla="*/ 771525 w 962025"/>
                <a:gd name="connsiteY82" fmla="*/ 28575 h 1764417"/>
                <a:gd name="connsiteX83" fmla="*/ 704850 w 962025"/>
                <a:gd name="connsiteY83" fmla="*/ 0 h 1764417"/>
                <a:gd name="connsiteX84" fmla="*/ 466725 w 962025"/>
                <a:gd name="connsiteY84" fmla="*/ 9525 h 1764417"/>
                <a:gd name="connsiteX85" fmla="*/ 361950 w 962025"/>
                <a:gd name="connsiteY85" fmla="*/ 28575 h 1764417"/>
                <a:gd name="connsiteX86" fmla="*/ 323850 w 962025"/>
                <a:gd name="connsiteY86" fmla="*/ 47625 h 1764417"/>
                <a:gd name="connsiteX87" fmla="*/ 285750 w 962025"/>
                <a:gd name="connsiteY87" fmla="*/ 57150 h 1764417"/>
                <a:gd name="connsiteX88" fmla="*/ 257175 w 962025"/>
                <a:gd name="connsiteY88" fmla="*/ 66675 h 1764417"/>
                <a:gd name="connsiteX89" fmla="*/ 190500 w 962025"/>
                <a:gd name="connsiteY89" fmla="*/ 123825 h 1764417"/>
                <a:gd name="connsiteX90" fmla="*/ 133350 w 962025"/>
                <a:gd name="connsiteY90" fmla="*/ 190500 h 1764417"/>
                <a:gd name="connsiteX91" fmla="*/ 123825 w 962025"/>
                <a:gd name="connsiteY91" fmla="*/ 228600 h 1764417"/>
                <a:gd name="connsiteX92" fmla="*/ 85725 w 962025"/>
                <a:gd name="connsiteY92" fmla="*/ 285750 h 1764417"/>
                <a:gd name="connsiteX93" fmla="*/ 76200 w 962025"/>
                <a:gd name="connsiteY93" fmla="*/ 314325 h 1764417"/>
                <a:gd name="connsiteX94" fmla="*/ 38100 w 962025"/>
                <a:gd name="connsiteY94" fmla="*/ 390525 h 1764417"/>
                <a:gd name="connsiteX95" fmla="*/ 19050 w 962025"/>
                <a:gd name="connsiteY95" fmla="*/ 457200 h 1764417"/>
                <a:gd name="connsiteX96" fmla="*/ 0 w 962025"/>
                <a:gd name="connsiteY96" fmla="*/ 533400 h 1764417"/>
                <a:gd name="connsiteX97" fmla="*/ 9525 w 962025"/>
                <a:gd name="connsiteY97" fmla="*/ 638175 h 1764417"/>
                <a:gd name="connsiteX98" fmla="*/ 19050 w 962025"/>
                <a:gd name="connsiteY98" fmla="*/ 666750 h 1764417"/>
                <a:gd name="connsiteX99" fmla="*/ 57150 w 962025"/>
                <a:gd name="connsiteY99" fmla="*/ 733425 h 1764417"/>
                <a:gd name="connsiteX100" fmla="*/ 66675 w 962025"/>
                <a:gd name="connsiteY100" fmla="*/ 752475 h 1764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962025" h="1764417">
                  <a:moveTo>
                    <a:pt x="66675" y="752475"/>
                  </a:moveTo>
                  <a:lnTo>
                    <a:pt x="66675" y="752475"/>
                  </a:lnTo>
                  <a:cubicBezTo>
                    <a:pt x="73025" y="784225"/>
                    <a:pt x="78444" y="816175"/>
                    <a:pt x="85725" y="847725"/>
                  </a:cubicBezTo>
                  <a:cubicBezTo>
                    <a:pt x="87983" y="857508"/>
                    <a:pt x="95250" y="866260"/>
                    <a:pt x="95250" y="876300"/>
                  </a:cubicBezTo>
                  <a:cubicBezTo>
                    <a:pt x="95250" y="933538"/>
                    <a:pt x="92825" y="990954"/>
                    <a:pt x="85725" y="1047750"/>
                  </a:cubicBezTo>
                  <a:cubicBezTo>
                    <a:pt x="83234" y="1067675"/>
                    <a:pt x="71545" y="1085419"/>
                    <a:pt x="66675" y="1104900"/>
                  </a:cubicBezTo>
                  <a:cubicBezTo>
                    <a:pt x="63500" y="1117600"/>
                    <a:pt x="60912" y="1130461"/>
                    <a:pt x="57150" y="1143000"/>
                  </a:cubicBezTo>
                  <a:cubicBezTo>
                    <a:pt x="51380" y="1162234"/>
                    <a:pt x="38100" y="1200150"/>
                    <a:pt x="38100" y="1200150"/>
                  </a:cubicBezTo>
                  <a:cubicBezTo>
                    <a:pt x="41275" y="1295400"/>
                    <a:pt x="41860" y="1390772"/>
                    <a:pt x="47625" y="1485900"/>
                  </a:cubicBezTo>
                  <a:cubicBezTo>
                    <a:pt x="48232" y="1495922"/>
                    <a:pt x="52660" y="1505495"/>
                    <a:pt x="57150" y="1514475"/>
                  </a:cubicBezTo>
                  <a:cubicBezTo>
                    <a:pt x="62270" y="1524714"/>
                    <a:pt x="68871" y="1534256"/>
                    <a:pt x="76200" y="1543050"/>
                  </a:cubicBezTo>
                  <a:cubicBezTo>
                    <a:pt x="84824" y="1553398"/>
                    <a:pt x="95250" y="1562100"/>
                    <a:pt x="104775" y="1571625"/>
                  </a:cubicBezTo>
                  <a:cubicBezTo>
                    <a:pt x="107950" y="1619250"/>
                    <a:pt x="99206" y="1669219"/>
                    <a:pt x="114300" y="1714500"/>
                  </a:cubicBezTo>
                  <a:cubicBezTo>
                    <a:pt x="120650" y="1733550"/>
                    <a:pt x="129412" y="1677041"/>
                    <a:pt x="133350" y="1657350"/>
                  </a:cubicBezTo>
                  <a:cubicBezTo>
                    <a:pt x="136525" y="1641475"/>
                    <a:pt x="138615" y="1625344"/>
                    <a:pt x="142875" y="1609725"/>
                  </a:cubicBezTo>
                  <a:cubicBezTo>
                    <a:pt x="148159" y="1590352"/>
                    <a:pt x="161925" y="1552575"/>
                    <a:pt x="161925" y="1552575"/>
                  </a:cubicBezTo>
                  <a:cubicBezTo>
                    <a:pt x="158750" y="1527175"/>
                    <a:pt x="159135" y="1501071"/>
                    <a:pt x="152400" y="1476375"/>
                  </a:cubicBezTo>
                  <a:cubicBezTo>
                    <a:pt x="149388" y="1465331"/>
                    <a:pt x="138470" y="1458039"/>
                    <a:pt x="133350" y="1447800"/>
                  </a:cubicBezTo>
                  <a:cubicBezTo>
                    <a:pt x="128860" y="1438820"/>
                    <a:pt x="127000" y="1428750"/>
                    <a:pt x="123825" y="1419225"/>
                  </a:cubicBezTo>
                  <a:cubicBezTo>
                    <a:pt x="124238" y="1414271"/>
                    <a:pt x="126922" y="1273253"/>
                    <a:pt x="152400" y="1247775"/>
                  </a:cubicBezTo>
                  <a:lnTo>
                    <a:pt x="180975" y="1219200"/>
                  </a:lnTo>
                  <a:cubicBezTo>
                    <a:pt x="187325" y="1228725"/>
                    <a:pt x="195516" y="1237253"/>
                    <a:pt x="200025" y="1247775"/>
                  </a:cubicBezTo>
                  <a:cubicBezTo>
                    <a:pt x="209182" y="1269140"/>
                    <a:pt x="212294" y="1313157"/>
                    <a:pt x="219075" y="1333500"/>
                  </a:cubicBezTo>
                  <a:cubicBezTo>
                    <a:pt x="223565" y="1346970"/>
                    <a:pt x="232852" y="1358417"/>
                    <a:pt x="238125" y="1371600"/>
                  </a:cubicBezTo>
                  <a:cubicBezTo>
                    <a:pt x="245583" y="1390244"/>
                    <a:pt x="257175" y="1428750"/>
                    <a:pt x="257175" y="1428750"/>
                  </a:cubicBezTo>
                  <a:cubicBezTo>
                    <a:pt x="254000" y="1489075"/>
                    <a:pt x="252883" y="1549544"/>
                    <a:pt x="247650" y="1609725"/>
                  </a:cubicBezTo>
                  <a:cubicBezTo>
                    <a:pt x="246516" y="1622767"/>
                    <a:pt x="238125" y="1634734"/>
                    <a:pt x="238125" y="1647825"/>
                  </a:cubicBezTo>
                  <a:cubicBezTo>
                    <a:pt x="238125" y="1670276"/>
                    <a:pt x="244475" y="1692275"/>
                    <a:pt x="247650" y="1714500"/>
                  </a:cubicBezTo>
                  <a:cubicBezTo>
                    <a:pt x="302245" y="1632608"/>
                    <a:pt x="236790" y="1736220"/>
                    <a:pt x="276225" y="1657350"/>
                  </a:cubicBezTo>
                  <a:cubicBezTo>
                    <a:pt x="281345" y="1647111"/>
                    <a:pt x="290626" y="1639236"/>
                    <a:pt x="295275" y="1628775"/>
                  </a:cubicBezTo>
                  <a:cubicBezTo>
                    <a:pt x="303430" y="1610425"/>
                    <a:pt x="307975" y="1590675"/>
                    <a:pt x="314325" y="1571625"/>
                  </a:cubicBezTo>
                  <a:lnTo>
                    <a:pt x="333375" y="1514475"/>
                  </a:lnTo>
                  <a:lnTo>
                    <a:pt x="342900" y="1485900"/>
                  </a:lnTo>
                  <a:cubicBezTo>
                    <a:pt x="339725" y="1441450"/>
                    <a:pt x="339986" y="1396620"/>
                    <a:pt x="333375" y="1352550"/>
                  </a:cubicBezTo>
                  <a:cubicBezTo>
                    <a:pt x="330396" y="1332692"/>
                    <a:pt x="314325" y="1295400"/>
                    <a:pt x="314325" y="1295400"/>
                  </a:cubicBezTo>
                  <a:cubicBezTo>
                    <a:pt x="317500" y="1270000"/>
                    <a:pt x="309651" y="1240499"/>
                    <a:pt x="323850" y="1219200"/>
                  </a:cubicBezTo>
                  <a:cubicBezTo>
                    <a:pt x="330200" y="1209675"/>
                    <a:pt x="345860" y="1228872"/>
                    <a:pt x="352425" y="1238250"/>
                  </a:cubicBezTo>
                  <a:cubicBezTo>
                    <a:pt x="368710" y="1261515"/>
                    <a:pt x="383637" y="1286900"/>
                    <a:pt x="390525" y="1314450"/>
                  </a:cubicBezTo>
                  <a:lnTo>
                    <a:pt x="409575" y="1390650"/>
                  </a:lnTo>
                  <a:cubicBezTo>
                    <a:pt x="412750" y="1403350"/>
                    <a:pt x="414960" y="1416331"/>
                    <a:pt x="419100" y="1428750"/>
                  </a:cubicBezTo>
                  <a:lnTo>
                    <a:pt x="428625" y="1457325"/>
                  </a:lnTo>
                  <a:cubicBezTo>
                    <a:pt x="427340" y="1479170"/>
                    <a:pt x="432700" y="1627425"/>
                    <a:pt x="400050" y="1676400"/>
                  </a:cubicBezTo>
                  <a:lnTo>
                    <a:pt x="381000" y="1704975"/>
                  </a:lnTo>
                  <a:cubicBezTo>
                    <a:pt x="390525" y="1711325"/>
                    <a:pt x="399636" y="1729705"/>
                    <a:pt x="409575" y="1724025"/>
                  </a:cubicBezTo>
                  <a:cubicBezTo>
                    <a:pt x="492080" y="1676879"/>
                    <a:pt x="423404" y="1680545"/>
                    <a:pt x="457200" y="1638300"/>
                  </a:cubicBezTo>
                  <a:cubicBezTo>
                    <a:pt x="464351" y="1629361"/>
                    <a:pt x="476250" y="1625600"/>
                    <a:pt x="485775" y="1619250"/>
                  </a:cubicBezTo>
                  <a:lnTo>
                    <a:pt x="504825" y="1504950"/>
                  </a:lnTo>
                  <a:cubicBezTo>
                    <a:pt x="508000" y="1485900"/>
                    <a:pt x="511955" y="1466964"/>
                    <a:pt x="514350" y="1447800"/>
                  </a:cubicBezTo>
                  <a:cubicBezTo>
                    <a:pt x="525120" y="1361637"/>
                    <a:pt x="515780" y="1395884"/>
                    <a:pt x="533400" y="1343025"/>
                  </a:cubicBezTo>
                  <a:cubicBezTo>
                    <a:pt x="536575" y="1320800"/>
                    <a:pt x="538522" y="1298365"/>
                    <a:pt x="542925" y="1276350"/>
                  </a:cubicBezTo>
                  <a:cubicBezTo>
                    <a:pt x="544894" y="1266505"/>
                    <a:pt x="546178" y="1255615"/>
                    <a:pt x="552450" y="1247775"/>
                  </a:cubicBezTo>
                  <a:cubicBezTo>
                    <a:pt x="559601" y="1238836"/>
                    <a:pt x="571500" y="1235075"/>
                    <a:pt x="581025" y="1228725"/>
                  </a:cubicBezTo>
                  <a:cubicBezTo>
                    <a:pt x="587375" y="1238250"/>
                    <a:pt x="597676" y="1246106"/>
                    <a:pt x="600075" y="1257300"/>
                  </a:cubicBezTo>
                  <a:cubicBezTo>
                    <a:pt x="618257" y="1342150"/>
                    <a:pt x="596292" y="1337373"/>
                    <a:pt x="619125" y="1390650"/>
                  </a:cubicBezTo>
                  <a:cubicBezTo>
                    <a:pt x="624718" y="1403701"/>
                    <a:pt x="632902" y="1415567"/>
                    <a:pt x="638175" y="1428750"/>
                  </a:cubicBezTo>
                  <a:cubicBezTo>
                    <a:pt x="645633" y="1447394"/>
                    <a:pt x="657225" y="1485900"/>
                    <a:pt x="657225" y="1485900"/>
                  </a:cubicBezTo>
                  <a:cubicBezTo>
                    <a:pt x="654050" y="1533525"/>
                    <a:pt x="652225" y="1581259"/>
                    <a:pt x="647700" y="1628775"/>
                  </a:cubicBezTo>
                  <a:cubicBezTo>
                    <a:pt x="644107" y="1666501"/>
                    <a:pt x="637379" y="1689108"/>
                    <a:pt x="628650" y="1724025"/>
                  </a:cubicBezTo>
                  <a:cubicBezTo>
                    <a:pt x="631825" y="1733550"/>
                    <a:pt x="631075" y="1745500"/>
                    <a:pt x="638175" y="1752600"/>
                  </a:cubicBezTo>
                  <a:cubicBezTo>
                    <a:pt x="665248" y="1779673"/>
                    <a:pt x="675276" y="1754599"/>
                    <a:pt x="685800" y="1733550"/>
                  </a:cubicBezTo>
                  <a:cubicBezTo>
                    <a:pt x="693413" y="1718325"/>
                    <a:pt x="700781" y="1681117"/>
                    <a:pt x="704850" y="1666875"/>
                  </a:cubicBezTo>
                  <a:cubicBezTo>
                    <a:pt x="707608" y="1657221"/>
                    <a:pt x="711200" y="1647825"/>
                    <a:pt x="714375" y="1638300"/>
                  </a:cubicBezTo>
                  <a:cubicBezTo>
                    <a:pt x="711200" y="1552575"/>
                    <a:pt x="712616" y="1466556"/>
                    <a:pt x="704850" y="1381125"/>
                  </a:cubicBezTo>
                  <a:cubicBezTo>
                    <a:pt x="703032" y="1361127"/>
                    <a:pt x="692150" y="1343025"/>
                    <a:pt x="685800" y="1323975"/>
                  </a:cubicBezTo>
                  <a:lnTo>
                    <a:pt x="676275" y="1295400"/>
                  </a:lnTo>
                  <a:cubicBezTo>
                    <a:pt x="677696" y="1279765"/>
                    <a:pt x="680762" y="1186506"/>
                    <a:pt x="695325" y="1152525"/>
                  </a:cubicBezTo>
                  <a:cubicBezTo>
                    <a:pt x="699834" y="1142003"/>
                    <a:pt x="709255" y="1134189"/>
                    <a:pt x="714375" y="1123950"/>
                  </a:cubicBezTo>
                  <a:cubicBezTo>
                    <a:pt x="729869" y="1092962"/>
                    <a:pt x="715653" y="1094097"/>
                    <a:pt x="742950" y="1066800"/>
                  </a:cubicBezTo>
                  <a:cubicBezTo>
                    <a:pt x="751045" y="1058705"/>
                    <a:pt x="762000" y="1054100"/>
                    <a:pt x="771525" y="1047750"/>
                  </a:cubicBezTo>
                  <a:lnTo>
                    <a:pt x="809625" y="990600"/>
                  </a:lnTo>
                  <a:cubicBezTo>
                    <a:pt x="815975" y="981075"/>
                    <a:pt x="821806" y="971183"/>
                    <a:pt x="828675" y="962025"/>
                  </a:cubicBezTo>
                  <a:lnTo>
                    <a:pt x="857250" y="923925"/>
                  </a:lnTo>
                  <a:cubicBezTo>
                    <a:pt x="860425" y="914400"/>
                    <a:pt x="861899" y="904127"/>
                    <a:pt x="866775" y="895350"/>
                  </a:cubicBezTo>
                  <a:cubicBezTo>
                    <a:pt x="877894" y="875336"/>
                    <a:pt x="897635" y="859920"/>
                    <a:pt x="904875" y="838200"/>
                  </a:cubicBezTo>
                  <a:lnTo>
                    <a:pt x="923925" y="781050"/>
                  </a:lnTo>
                  <a:lnTo>
                    <a:pt x="942975" y="723900"/>
                  </a:lnTo>
                  <a:lnTo>
                    <a:pt x="952500" y="695325"/>
                  </a:lnTo>
                  <a:cubicBezTo>
                    <a:pt x="955675" y="669925"/>
                    <a:pt x="962025" y="644723"/>
                    <a:pt x="962025" y="619125"/>
                  </a:cubicBezTo>
                  <a:cubicBezTo>
                    <a:pt x="962025" y="507955"/>
                    <a:pt x="957665" y="396800"/>
                    <a:pt x="952500" y="285750"/>
                  </a:cubicBezTo>
                  <a:cubicBezTo>
                    <a:pt x="951388" y="261834"/>
                    <a:pt x="942516" y="177189"/>
                    <a:pt x="923925" y="152400"/>
                  </a:cubicBezTo>
                  <a:cubicBezTo>
                    <a:pt x="908916" y="132388"/>
                    <a:pt x="888206" y="101033"/>
                    <a:pt x="866775" y="85725"/>
                  </a:cubicBezTo>
                  <a:cubicBezTo>
                    <a:pt x="855221" y="77472"/>
                    <a:pt x="840851" y="73980"/>
                    <a:pt x="828675" y="66675"/>
                  </a:cubicBezTo>
                  <a:cubicBezTo>
                    <a:pt x="809042" y="54895"/>
                    <a:pt x="793245" y="35815"/>
                    <a:pt x="771525" y="28575"/>
                  </a:cubicBezTo>
                  <a:cubicBezTo>
                    <a:pt x="729480" y="14560"/>
                    <a:pt x="751930" y="23540"/>
                    <a:pt x="704850" y="0"/>
                  </a:cubicBezTo>
                  <a:cubicBezTo>
                    <a:pt x="625475" y="3175"/>
                    <a:pt x="545999" y="4411"/>
                    <a:pt x="466725" y="9525"/>
                  </a:cubicBezTo>
                  <a:cubicBezTo>
                    <a:pt x="448735" y="10686"/>
                    <a:pt x="382299" y="24505"/>
                    <a:pt x="361950" y="28575"/>
                  </a:cubicBezTo>
                  <a:cubicBezTo>
                    <a:pt x="349250" y="34925"/>
                    <a:pt x="337145" y="42639"/>
                    <a:pt x="323850" y="47625"/>
                  </a:cubicBezTo>
                  <a:cubicBezTo>
                    <a:pt x="311593" y="52222"/>
                    <a:pt x="298337" y="53554"/>
                    <a:pt x="285750" y="57150"/>
                  </a:cubicBezTo>
                  <a:cubicBezTo>
                    <a:pt x="276096" y="59908"/>
                    <a:pt x="266700" y="63500"/>
                    <a:pt x="257175" y="66675"/>
                  </a:cubicBezTo>
                  <a:cubicBezTo>
                    <a:pt x="219113" y="123769"/>
                    <a:pt x="262081" y="68151"/>
                    <a:pt x="190500" y="123825"/>
                  </a:cubicBezTo>
                  <a:cubicBezTo>
                    <a:pt x="158519" y="148699"/>
                    <a:pt x="153303" y="160570"/>
                    <a:pt x="133350" y="190500"/>
                  </a:cubicBezTo>
                  <a:cubicBezTo>
                    <a:pt x="130175" y="203200"/>
                    <a:pt x="129679" y="216891"/>
                    <a:pt x="123825" y="228600"/>
                  </a:cubicBezTo>
                  <a:cubicBezTo>
                    <a:pt x="113586" y="249078"/>
                    <a:pt x="92965" y="264030"/>
                    <a:pt x="85725" y="285750"/>
                  </a:cubicBezTo>
                  <a:cubicBezTo>
                    <a:pt x="82550" y="295275"/>
                    <a:pt x="80355" y="305185"/>
                    <a:pt x="76200" y="314325"/>
                  </a:cubicBezTo>
                  <a:cubicBezTo>
                    <a:pt x="64449" y="340178"/>
                    <a:pt x="47080" y="363584"/>
                    <a:pt x="38100" y="390525"/>
                  </a:cubicBezTo>
                  <a:cubicBezTo>
                    <a:pt x="15262" y="459038"/>
                    <a:pt x="42970" y="373479"/>
                    <a:pt x="19050" y="457200"/>
                  </a:cubicBezTo>
                  <a:cubicBezTo>
                    <a:pt x="-476" y="525541"/>
                    <a:pt x="19365" y="436574"/>
                    <a:pt x="0" y="533400"/>
                  </a:cubicBezTo>
                  <a:cubicBezTo>
                    <a:pt x="3175" y="568325"/>
                    <a:pt x="4565" y="603458"/>
                    <a:pt x="9525" y="638175"/>
                  </a:cubicBezTo>
                  <a:cubicBezTo>
                    <a:pt x="10945" y="648114"/>
                    <a:pt x="15095" y="657522"/>
                    <a:pt x="19050" y="666750"/>
                  </a:cubicBezTo>
                  <a:cubicBezTo>
                    <a:pt x="33552" y="700587"/>
                    <a:pt x="38018" y="704727"/>
                    <a:pt x="57150" y="733425"/>
                  </a:cubicBezTo>
                  <a:cubicBezTo>
                    <a:pt x="67719" y="796839"/>
                    <a:pt x="65088" y="749300"/>
                    <a:pt x="66675" y="752475"/>
                  </a:cubicBez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8" name="Elipsa 37"/>
            <p:cNvSpPr/>
            <p:nvPr/>
          </p:nvSpPr>
          <p:spPr>
            <a:xfrm>
              <a:off x="12554423" y="1719052"/>
              <a:ext cx="36004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9" name="Elipsa 38"/>
            <p:cNvSpPr/>
            <p:nvPr/>
          </p:nvSpPr>
          <p:spPr>
            <a:xfrm>
              <a:off x="13141881" y="1715344"/>
              <a:ext cx="36004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0" name="Elipsa 39"/>
            <p:cNvSpPr/>
            <p:nvPr/>
          </p:nvSpPr>
          <p:spPr>
            <a:xfrm>
              <a:off x="12693581" y="1859360"/>
              <a:ext cx="81723" cy="8172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1" name="Elipsa 40"/>
            <p:cNvSpPr/>
            <p:nvPr/>
          </p:nvSpPr>
          <p:spPr>
            <a:xfrm>
              <a:off x="13281039" y="1859360"/>
              <a:ext cx="81723" cy="8172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6" name="Dowolny kształt 45"/>
            <p:cNvSpPr/>
            <p:nvPr/>
          </p:nvSpPr>
          <p:spPr>
            <a:xfrm>
              <a:off x="12618198" y="1422450"/>
              <a:ext cx="400050" cy="261938"/>
            </a:xfrm>
            <a:custGeom>
              <a:avLst/>
              <a:gdLst>
                <a:gd name="connsiteX0" fmla="*/ 0 w 400050"/>
                <a:gd name="connsiteY0" fmla="*/ 0 h 261938"/>
                <a:gd name="connsiteX1" fmla="*/ 0 w 400050"/>
                <a:gd name="connsiteY1" fmla="*/ 0 h 261938"/>
                <a:gd name="connsiteX2" fmla="*/ 95250 w 400050"/>
                <a:gd name="connsiteY2" fmla="*/ 9525 h 261938"/>
                <a:gd name="connsiteX3" fmla="*/ 133350 w 400050"/>
                <a:gd name="connsiteY3" fmla="*/ 19050 h 261938"/>
                <a:gd name="connsiteX4" fmla="*/ 171450 w 400050"/>
                <a:gd name="connsiteY4" fmla="*/ 76200 h 261938"/>
                <a:gd name="connsiteX5" fmla="*/ 228600 w 400050"/>
                <a:gd name="connsiteY5" fmla="*/ 123825 h 261938"/>
                <a:gd name="connsiteX6" fmla="*/ 323850 w 400050"/>
                <a:gd name="connsiteY6" fmla="*/ 142875 h 261938"/>
                <a:gd name="connsiteX7" fmla="*/ 400050 w 400050"/>
                <a:gd name="connsiteY7" fmla="*/ 209550 h 261938"/>
                <a:gd name="connsiteX8" fmla="*/ 390525 w 400050"/>
                <a:gd name="connsiteY8" fmla="*/ 238125 h 261938"/>
                <a:gd name="connsiteX9" fmla="*/ 228600 w 400050"/>
                <a:gd name="connsiteY9" fmla="*/ 247650 h 261938"/>
                <a:gd name="connsiteX10" fmla="*/ 200025 w 400050"/>
                <a:gd name="connsiteY10" fmla="*/ 228600 h 261938"/>
                <a:gd name="connsiteX11" fmla="*/ 142875 w 400050"/>
                <a:gd name="connsiteY11" fmla="*/ 200025 h 261938"/>
                <a:gd name="connsiteX12" fmla="*/ 57150 w 400050"/>
                <a:gd name="connsiteY12" fmla="*/ 123825 h 261938"/>
                <a:gd name="connsiteX13" fmla="*/ 38100 w 400050"/>
                <a:gd name="connsiteY13" fmla="*/ 95250 h 261938"/>
                <a:gd name="connsiteX14" fmla="*/ 0 w 400050"/>
                <a:gd name="connsiteY14" fmla="*/ 0 h 261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00050" h="261938">
                  <a:moveTo>
                    <a:pt x="0" y="0"/>
                  </a:moveTo>
                  <a:lnTo>
                    <a:pt x="0" y="0"/>
                  </a:lnTo>
                  <a:cubicBezTo>
                    <a:pt x="31750" y="3175"/>
                    <a:pt x="63662" y="5012"/>
                    <a:pt x="95250" y="9525"/>
                  </a:cubicBezTo>
                  <a:cubicBezTo>
                    <a:pt x="108209" y="11376"/>
                    <a:pt x="123498" y="10430"/>
                    <a:pt x="133350" y="19050"/>
                  </a:cubicBezTo>
                  <a:cubicBezTo>
                    <a:pt x="150580" y="34127"/>
                    <a:pt x="155261" y="60011"/>
                    <a:pt x="171450" y="76200"/>
                  </a:cubicBezTo>
                  <a:cubicBezTo>
                    <a:pt x="188614" y="93364"/>
                    <a:pt x="205393" y="113879"/>
                    <a:pt x="228600" y="123825"/>
                  </a:cubicBezTo>
                  <a:cubicBezTo>
                    <a:pt x="246684" y="131575"/>
                    <a:pt x="310957" y="140726"/>
                    <a:pt x="323850" y="142875"/>
                  </a:cubicBezTo>
                  <a:cubicBezTo>
                    <a:pt x="390525" y="187325"/>
                    <a:pt x="368300" y="161925"/>
                    <a:pt x="400050" y="209550"/>
                  </a:cubicBezTo>
                  <a:cubicBezTo>
                    <a:pt x="396875" y="219075"/>
                    <a:pt x="396797" y="230285"/>
                    <a:pt x="390525" y="238125"/>
                  </a:cubicBezTo>
                  <a:cubicBezTo>
                    <a:pt x="353853" y="283964"/>
                    <a:pt x="260546" y="249932"/>
                    <a:pt x="228600" y="247650"/>
                  </a:cubicBezTo>
                  <a:cubicBezTo>
                    <a:pt x="219075" y="241300"/>
                    <a:pt x="210264" y="233720"/>
                    <a:pt x="200025" y="228600"/>
                  </a:cubicBezTo>
                  <a:cubicBezTo>
                    <a:pt x="162197" y="209686"/>
                    <a:pt x="177972" y="231222"/>
                    <a:pt x="142875" y="200025"/>
                  </a:cubicBezTo>
                  <a:cubicBezTo>
                    <a:pt x="45008" y="113032"/>
                    <a:pt x="122003" y="167060"/>
                    <a:pt x="57150" y="123825"/>
                  </a:cubicBezTo>
                  <a:cubicBezTo>
                    <a:pt x="50800" y="114300"/>
                    <a:pt x="42120" y="105969"/>
                    <a:pt x="38100" y="95250"/>
                  </a:cubicBezTo>
                  <a:cubicBezTo>
                    <a:pt x="25462" y="61548"/>
                    <a:pt x="6350" y="15875"/>
                    <a:pt x="0" y="0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7" name="Dowolny kształt 46"/>
            <p:cNvSpPr/>
            <p:nvPr/>
          </p:nvSpPr>
          <p:spPr>
            <a:xfrm flipH="1">
              <a:off x="13159014" y="1422450"/>
              <a:ext cx="407496" cy="261938"/>
            </a:xfrm>
            <a:custGeom>
              <a:avLst/>
              <a:gdLst>
                <a:gd name="connsiteX0" fmla="*/ 0 w 400050"/>
                <a:gd name="connsiteY0" fmla="*/ 0 h 261938"/>
                <a:gd name="connsiteX1" fmla="*/ 0 w 400050"/>
                <a:gd name="connsiteY1" fmla="*/ 0 h 261938"/>
                <a:gd name="connsiteX2" fmla="*/ 95250 w 400050"/>
                <a:gd name="connsiteY2" fmla="*/ 9525 h 261938"/>
                <a:gd name="connsiteX3" fmla="*/ 133350 w 400050"/>
                <a:gd name="connsiteY3" fmla="*/ 19050 h 261938"/>
                <a:gd name="connsiteX4" fmla="*/ 171450 w 400050"/>
                <a:gd name="connsiteY4" fmla="*/ 76200 h 261938"/>
                <a:gd name="connsiteX5" fmla="*/ 228600 w 400050"/>
                <a:gd name="connsiteY5" fmla="*/ 123825 h 261938"/>
                <a:gd name="connsiteX6" fmla="*/ 323850 w 400050"/>
                <a:gd name="connsiteY6" fmla="*/ 142875 h 261938"/>
                <a:gd name="connsiteX7" fmla="*/ 400050 w 400050"/>
                <a:gd name="connsiteY7" fmla="*/ 209550 h 261938"/>
                <a:gd name="connsiteX8" fmla="*/ 390525 w 400050"/>
                <a:gd name="connsiteY8" fmla="*/ 238125 h 261938"/>
                <a:gd name="connsiteX9" fmla="*/ 228600 w 400050"/>
                <a:gd name="connsiteY9" fmla="*/ 247650 h 261938"/>
                <a:gd name="connsiteX10" fmla="*/ 200025 w 400050"/>
                <a:gd name="connsiteY10" fmla="*/ 228600 h 261938"/>
                <a:gd name="connsiteX11" fmla="*/ 142875 w 400050"/>
                <a:gd name="connsiteY11" fmla="*/ 200025 h 261938"/>
                <a:gd name="connsiteX12" fmla="*/ 57150 w 400050"/>
                <a:gd name="connsiteY12" fmla="*/ 123825 h 261938"/>
                <a:gd name="connsiteX13" fmla="*/ 38100 w 400050"/>
                <a:gd name="connsiteY13" fmla="*/ 95250 h 261938"/>
                <a:gd name="connsiteX14" fmla="*/ 0 w 400050"/>
                <a:gd name="connsiteY14" fmla="*/ 0 h 261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00050" h="261938">
                  <a:moveTo>
                    <a:pt x="0" y="0"/>
                  </a:moveTo>
                  <a:lnTo>
                    <a:pt x="0" y="0"/>
                  </a:lnTo>
                  <a:cubicBezTo>
                    <a:pt x="31750" y="3175"/>
                    <a:pt x="63662" y="5012"/>
                    <a:pt x="95250" y="9525"/>
                  </a:cubicBezTo>
                  <a:cubicBezTo>
                    <a:pt x="108209" y="11376"/>
                    <a:pt x="123498" y="10430"/>
                    <a:pt x="133350" y="19050"/>
                  </a:cubicBezTo>
                  <a:cubicBezTo>
                    <a:pt x="150580" y="34127"/>
                    <a:pt x="155261" y="60011"/>
                    <a:pt x="171450" y="76200"/>
                  </a:cubicBezTo>
                  <a:cubicBezTo>
                    <a:pt x="188614" y="93364"/>
                    <a:pt x="205393" y="113879"/>
                    <a:pt x="228600" y="123825"/>
                  </a:cubicBezTo>
                  <a:cubicBezTo>
                    <a:pt x="246684" y="131575"/>
                    <a:pt x="310957" y="140726"/>
                    <a:pt x="323850" y="142875"/>
                  </a:cubicBezTo>
                  <a:cubicBezTo>
                    <a:pt x="390525" y="187325"/>
                    <a:pt x="368300" y="161925"/>
                    <a:pt x="400050" y="209550"/>
                  </a:cubicBezTo>
                  <a:cubicBezTo>
                    <a:pt x="396875" y="219075"/>
                    <a:pt x="396797" y="230285"/>
                    <a:pt x="390525" y="238125"/>
                  </a:cubicBezTo>
                  <a:cubicBezTo>
                    <a:pt x="353853" y="283964"/>
                    <a:pt x="260546" y="249932"/>
                    <a:pt x="228600" y="247650"/>
                  </a:cubicBezTo>
                  <a:cubicBezTo>
                    <a:pt x="219075" y="241300"/>
                    <a:pt x="210264" y="233720"/>
                    <a:pt x="200025" y="228600"/>
                  </a:cubicBezTo>
                  <a:cubicBezTo>
                    <a:pt x="162197" y="209686"/>
                    <a:pt x="177972" y="231222"/>
                    <a:pt x="142875" y="200025"/>
                  </a:cubicBezTo>
                  <a:cubicBezTo>
                    <a:pt x="45008" y="113032"/>
                    <a:pt x="122003" y="167060"/>
                    <a:pt x="57150" y="123825"/>
                  </a:cubicBezTo>
                  <a:cubicBezTo>
                    <a:pt x="50800" y="114300"/>
                    <a:pt x="42120" y="105969"/>
                    <a:pt x="38100" y="95250"/>
                  </a:cubicBezTo>
                  <a:cubicBezTo>
                    <a:pt x="25462" y="61548"/>
                    <a:pt x="6350" y="15875"/>
                    <a:pt x="0" y="0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4" name="Grupa 3"/>
          <p:cNvGrpSpPr/>
          <p:nvPr/>
        </p:nvGrpSpPr>
        <p:grpSpPr>
          <a:xfrm>
            <a:off x="5424269" y="2165202"/>
            <a:ext cx="326229" cy="301502"/>
            <a:chOff x="5424269" y="2165202"/>
            <a:chExt cx="326229" cy="301502"/>
          </a:xfrm>
        </p:grpSpPr>
        <p:sp>
          <p:nvSpPr>
            <p:cNvPr id="22" name="Elipsa 21"/>
            <p:cNvSpPr/>
            <p:nvPr/>
          </p:nvSpPr>
          <p:spPr>
            <a:xfrm>
              <a:off x="5424269" y="2165202"/>
              <a:ext cx="326229" cy="301502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3" name="Elipsa 22"/>
            <p:cNvSpPr/>
            <p:nvPr/>
          </p:nvSpPr>
          <p:spPr>
            <a:xfrm>
              <a:off x="5556813" y="2286063"/>
              <a:ext cx="59779" cy="5977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7" name="Dowolny kształt 6"/>
          <p:cNvSpPr/>
          <p:nvPr/>
        </p:nvSpPr>
        <p:spPr>
          <a:xfrm>
            <a:off x="1714500" y="2038350"/>
            <a:ext cx="3867150" cy="5334343"/>
          </a:xfrm>
          <a:custGeom>
            <a:avLst/>
            <a:gdLst>
              <a:gd name="connsiteX0" fmla="*/ 3790950 w 3867150"/>
              <a:gd name="connsiteY0" fmla="*/ 209550 h 5334343"/>
              <a:gd name="connsiteX1" fmla="*/ 3790950 w 3867150"/>
              <a:gd name="connsiteY1" fmla="*/ 209550 h 5334343"/>
              <a:gd name="connsiteX2" fmla="*/ 3638550 w 3867150"/>
              <a:gd name="connsiteY2" fmla="*/ 152400 h 5334343"/>
              <a:gd name="connsiteX3" fmla="*/ 3562350 w 3867150"/>
              <a:gd name="connsiteY3" fmla="*/ 133350 h 5334343"/>
              <a:gd name="connsiteX4" fmla="*/ 3448050 w 3867150"/>
              <a:gd name="connsiteY4" fmla="*/ 38100 h 5334343"/>
              <a:gd name="connsiteX5" fmla="*/ 3219450 w 3867150"/>
              <a:gd name="connsiteY5" fmla="*/ 0 h 5334343"/>
              <a:gd name="connsiteX6" fmla="*/ 2819400 w 3867150"/>
              <a:gd name="connsiteY6" fmla="*/ 38100 h 5334343"/>
              <a:gd name="connsiteX7" fmla="*/ 2705100 w 3867150"/>
              <a:gd name="connsiteY7" fmla="*/ 95250 h 5334343"/>
              <a:gd name="connsiteX8" fmla="*/ 2590800 w 3867150"/>
              <a:gd name="connsiteY8" fmla="*/ 133350 h 5334343"/>
              <a:gd name="connsiteX9" fmla="*/ 2457450 w 3867150"/>
              <a:gd name="connsiteY9" fmla="*/ 171450 h 5334343"/>
              <a:gd name="connsiteX10" fmla="*/ 2324100 w 3867150"/>
              <a:gd name="connsiteY10" fmla="*/ 209550 h 5334343"/>
              <a:gd name="connsiteX11" fmla="*/ 1504950 w 3867150"/>
              <a:gd name="connsiteY11" fmla="*/ 190500 h 5334343"/>
              <a:gd name="connsiteX12" fmla="*/ 1447800 w 3867150"/>
              <a:gd name="connsiteY12" fmla="*/ 171450 h 5334343"/>
              <a:gd name="connsiteX13" fmla="*/ 1238250 w 3867150"/>
              <a:gd name="connsiteY13" fmla="*/ 133350 h 5334343"/>
              <a:gd name="connsiteX14" fmla="*/ 590550 w 3867150"/>
              <a:gd name="connsiteY14" fmla="*/ 114300 h 5334343"/>
              <a:gd name="connsiteX15" fmla="*/ 228600 w 3867150"/>
              <a:gd name="connsiteY15" fmla="*/ 114300 h 5334343"/>
              <a:gd name="connsiteX16" fmla="*/ 171450 w 3867150"/>
              <a:gd name="connsiteY16" fmla="*/ 171450 h 5334343"/>
              <a:gd name="connsiteX17" fmla="*/ 57150 w 3867150"/>
              <a:gd name="connsiteY17" fmla="*/ 209550 h 5334343"/>
              <a:gd name="connsiteX18" fmla="*/ 0 w 3867150"/>
              <a:gd name="connsiteY18" fmla="*/ 247650 h 5334343"/>
              <a:gd name="connsiteX19" fmla="*/ 133350 w 3867150"/>
              <a:gd name="connsiteY19" fmla="*/ 323850 h 5334343"/>
              <a:gd name="connsiteX20" fmla="*/ 247650 w 3867150"/>
              <a:gd name="connsiteY20" fmla="*/ 381000 h 5334343"/>
              <a:gd name="connsiteX21" fmla="*/ 304800 w 3867150"/>
              <a:gd name="connsiteY21" fmla="*/ 400050 h 5334343"/>
              <a:gd name="connsiteX22" fmla="*/ 342900 w 3867150"/>
              <a:gd name="connsiteY22" fmla="*/ 514350 h 5334343"/>
              <a:gd name="connsiteX23" fmla="*/ 361950 w 3867150"/>
              <a:gd name="connsiteY23" fmla="*/ 571500 h 5334343"/>
              <a:gd name="connsiteX24" fmla="*/ 342900 w 3867150"/>
              <a:gd name="connsiteY24" fmla="*/ 685800 h 5334343"/>
              <a:gd name="connsiteX25" fmla="*/ 342900 w 3867150"/>
              <a:gd name="connsiteY25" fmla="*/ 857250 h 5334343"/>
              <a:gd name="connsiteX26" fmla="*/ 400050 w 3867150"/>
              <a:gd name="connsiteY26" fmla="*/ 895350 h 5334343"/>
              <a:gd name="connsiteX27" fmla="*/ 438150 w 3867150"/>
              <a:gd name="connsiteY27" fmla="*/ 1009650 h 5334343"/>
              <a:gd name="connsiteX28" fmla="*/ 457200 w 3867150"/>
              <a:gd name="connsiteY28" fmla="*/ 1085850 h 5334343"/>
              <a:gd name="connsiteX29" fmla="*/ 571500 w 3867150"/>
              <a:gd name="connsiteY29" fmla="*/ 1238250 h 5334343"/>
              <a:gd name="connsiteX30" fmla="*/ 590550 w 3867150"/>
              <a:gd name="connsiteY30" fmla="*/ 1314450 h 5334343"/>
              <a:gd name="connsiteX31" fmla="*/ 685800 w 3867150"/>
              <a:gd name="connsiteY31" fmla="*/ 1466850 h 5334343"/>
              <a:gd name="connsiteX32" fmla="*/ 666750 w 3867150"/>
              <a:gd name="connsiteY32" fmla="*/ 1733550 h 5334343"/>
              <a:gd name="connsiteX33" fmla="*/ 628650 w 3867150"/>
              <a:gd name="connsiteY33" fmla="*/ 1847850 h 5334343"/>
              <a:gd name="connsiteX34" fmla="*/ 609600 w 3867150"/>
              <a:gd name="connsiteY34" fmla="*/ 1924050 h 5334343"/>
              <a:gd name="connsiteX35" fmla="*/ 590550 w 3867150"/>
              <a:gd name="connsiteY35" fmla="*/ 2019300 h 5334343"/>
              <a:gd name="connsiteX36" fmla="*/ 514350 w 3867150"/>
              <a:gd name="connsiteY36" fmla="*/ 2190750 h 5334343"/>
              <a:gd name="connsiteX37" fmla="*/ 476250 w 3867150"/>
              <a:gd name="connsiteY37" fmla="*/ 2305050 h 5334343"/>
              <a:gd name="connsiteX38" fmla="*/ 457200 w 3867150"/>
              <a:gd name="connsiteY38" fmla="*/ 2362200 h 5334343"/>
              <a:gd name="connsiteX39" fmla="*/ 495300 w 3867150"/>
              <a:gd name="connsiteY39" fmla="*/ 2533650 h 5334343"/>
              <a:gd name="connsiteX40" fmla="*/ 552450 w 3867150"/>
              <a:gd name="connsiteY40" fmla="*/ 2571750 h 5334343"/>
              <a:gd name="connsiteX41" fmla="*/ 533400 w 3867150"/>
              <a:gd name="connsiteY41" fmla="*/ 2781300 h 5334343"/>
              <a:gd name="connsiteX42" fmla="*/ 457200 w 3867150"/>
              <a:gd name="connsiteY42" fmla="*/ 2895600 h 5334343"/>
              <a:gd name="connsiteX43" fmla="*/ 438150 w 3867150"/>
              <a:gd name="connsiteY43" fmla="*/ 2971800 h 5334343"/>
              <a:gd name="connsiteX44" fmla="*/ 476250 w 3867150"/>
              <a:gd name="connsiteY44" fmla="*/ 3390900 h 5334343"/>
              <a:gd name="connsiteX45" fmla="*/ 457200 w 3867150"/>
              <a:gd name="connsiteY45" fmla="*/ 3638550 h 5334343"/>
              <a:gd name="connsiteX46" fmla="*/ 438150 w 3867150"/>
              <a:gd name="connsiteY46" fmla="*/ 3695700 h 5334343"/>
              <a:gd name="connsiteX47" fmla="*/ 419100 w 3867150"/>
              <a:gd name="connsiteY47" fmla="*/ 3771900 h 5334343"/>
              <a:gd name="connsiteX48" fmla="*/ 438150 w 3867150"/>
              <a:gd name="connsiteY48" fmla="*/ 4419600 h 5334343"/>
              <a:gd name="connsiteX49" fmla="*/ 457200 w 3867150"/>
              <a:gd name="connsiteY49" fmla="*/ 4476750 h 5334343"/>
              <a:gd name="connsiteX50" fmla="*/ 590550 w 3867150"/>
              <a:gd name="connsiteY50" fmla="*/ 4572000 h 5334343"/>
              <a:gd name="connsiteX51" fmla="*/ 628650 w 3867150"/>
              <a:gd name="connsiteY51" fmla="*/ 4686300 h 5334343"/>
              <a:gd name="connsiteX52" fmla="*/ 685800 w 3867150"/>
              <a:gd name="connsiteY52" fmla="*/ 4743450 h 5334343"/>
              <a:gd name="connsiteX53" fmla="*/ 609600 w 3867150"/>
              <a:gd name="connsiteY53" fmla="*/ 4876800 h 5334343"/>
              <a:gd name="connsiteX54" fmla="*/ 533400 w 3867150"/>
              <a:gd name="connsiteY54" fmla="*/ 5048250 h 5334343"/>
              <a:gd name="connsiteX55" fmla="*/ 495300 w 3867150"/>
              <a:gd name="connsiteY55" fmla="*/ 5162550 h 5334343"/>
              <a:gd name="connsiteX56" fmla="*/ 476250 w 3867150"/>
              <a:gd name="connsiteY56" fmla="*/ 5219700 h 5334343"/>
              <a:gd name="connsiteX57" fmla="*/ 590550 w 3867150"/>
              <a:gd name="connsiteY57" fmla="*/ 5334000 h 5334343"/>
              <a:gd name="connsiteX58" fmla="*/ 647700 w 3867150"/>
              <a:gd name="connsiteY58" fmla="*/ 5314950 h 5334343"/>
              <a:gd name="connsiteX59" fmla="*/ 666750 w 3867150"/>
              <a:gd name="connsiteY59" fmla="*/ 5257800 h 5334343"/>
              <a:gd name="connsiteX60" fmla="*/ 781050 w 3867150"/>
              <a:gd name="connsiteY60" fmla="*/ 5181600 h 5334343"/>
              <a:gd name="connsiteX61" fmla="*/ 838200 w 3867150"/>
              <a:gd name="connsiteY61" fmla="*/ 5143500 h 5334343"/>
              <a:gd name="connsiteX62" fmla="*/ 895350 w 3867150"/>
              <a:gd name="connsiteY62" fmla="*/ 5086350 h 5334343"/>
              <a:gd name="connsiteX63" fmla="*/ 971550 w 3867150"/>
              <a:gd name="connsiteY63" fmla="*/ 5067300 h 5334343"/>
              <a:gd name="connsiteX64" fmla="*/ 1143000 w 3867150"/>
              <a:gd name="connsiteY64" fmla="*/ 5010150 h 5334343"/>
              <a:gd name="connsiteX65" fmla="*/ 1257300 w 3867150"/>
              <a:gd name="connsiteY65" fmla="*/ 4933950 h 5334343"/>
              <a:gd name="connsiteX66" fmla="*/ 1295400 w 3867150"/>
              <a:gd name="connsiteY66" fmla="*/ 4876800 h 5334343"/>
              <a:gd name="connsiteX67" fmla="*/ 1257300 w 3867150"/>
              <a:gd name="connsiteY67" fmla="*/ 4267200 h 5334343"/>
              <a:gd name="connsiteX68" fmla="*/ 1295400 w 3867150"/>
              <a:gd name="connsiteY68" fmla="*/ 4114800 h 5334343"/>
              <a:gd name="connsiteX69" fmla="*/ 1352550 w 3867150"/>
              <a:gd name="connsiteY69" fmla="*/ 4057650 h 5334343"/>
              <a:gd name="connsiteX70" fmla="*/ 1409700 w 3867150"/>
              <a:gd name="connsiteY70" fmla="*/ 3829050 h 5334343"/>
              <a:gd name="connsiteX71" fmla="*/ 1390650 w 3867150"/>
              <a:gd name="connsiteY71" fmla="*/ 3695700 h 5334343"/>
              <a:gd name="connsiteX72" fmla="*/ 1371600 w 3867150"/>
              <a:gd name="connsiteY72" fmla="*/ 3638550 h 5334343"/>
              <a:gd name="connsiteX73" fmla="*/ 1409700 w 3867150"/>
              <a:gd name="connsiteY73" fmla="*/ 3524250 h 5334343"/>
              <a:gd name="connsiteX74" fmla="*/ 1524000 w 3867150"/>
              <a:gd name="connsiteY74" fmla="*/ 3467100 h 5334343"/>
              <a:gd name="connsiteX75" fmla="*/ 1581150 w 3867150"/>
              <a:gd name="connsiteY75" fmla="*/ 3448050 h 5334343"/>
              <a:gd name="connsiteX76" fmla="*/ 1790700 w 3867150"/>
              <a:gd name="connsiteY76" fmla="*/ 3390900 h 5334343"/>
              <a:gd name="connsiteX77" fmla="*/ 1924050 w 3867150"/>
              <a:gd name="connsiteY77" fmla="*/ 3314700 h 5334343"/>
              <a:gd name="connsiteX78" fmla="*/ 2057400 w 3867150"/>
              <a:gd name="connsiteY78" fmla="*/ 3238500 h 5334343"/>
              <a:gd name="connsiteX79" fmla="*/ 2095500 w 3867150"/>
              <a:gd name="connsiteY79" fmla="*/ 3181350 h 5334343"/>
              <a:gd name="connsiteX80" fmla="*/ 2152650 w 3867150"/>
              <a:gd name="connsiteY80" fmla="*/ 3105150 h 5334343"/>
              <a:gd name="connsiteX81" fmla="*/ 2190750 w 3867150"/>
              <a:gd name="connsiteY81" fmla="*/ 2971800 h 5334343"/>
              <a:gd name="connsiteX82" fmla="*/ 2247900 w 3867150"/>
              <a:gd name="connsiteY82" fmla="*/ 2838450 h 5334343"/>
              <a:gd name="connsiteX83" fmla="*/ 2266950 w 3867150"/>
              <a:gd name="connsiteY83" fmla="*/ 2762250 h 5334343"/>
              <a:gd name="connsiteX84" fmla="*/ 2305050 w 3867150"/>
              <a:gd name="connsiteY84" fmla="*/ 2686050 h 5334343"/>
              <a:gd name="connsiteX85" fmla="*/ 2343150 w 3867150"/>
              <a:gd name="connsiteY85" fmla="*/ 2590800 h 5334343"/>
              <a:gd name="connsiteX86" fmla="*/ 2362200 w 3867150"/>
              <a:gd name="connsiteY86" fmla="*/ 2533650 h 5334343"/>
              <a:gd name="connsiteX87" fmla="*/ 2419350 w 3867150"/>
              <a:gd name="connsiteY87" fmla="*/ 2495550 h 5334343"/>
              <a:gd name="connsiteX88" fmla="*/ 2514600 w 3867150"/>
              <a:gd name="connsiteY88" fmla="*/ 2400300 h 5334343"/>
              <a:gd name="connsiteX89" fmla="*/ 2552700 w 3867150"/>
              <a:gd name="connsiteY89" fmla="*/ 2343150 h 5334343"/>
              <a:gd name="connsiteX90" fmla="*/ 2647950 w 3867150"/>
              <a:gd name="connsiteY90" fmla="*/ 2228850 h 5334343"/>
              <a:gd name="connsiteX91" fmla="*/ 2705100 w 3867150"/>
              <a:gd name="connsiteY91" fmla="*/ 2038350 h 5334343"/>
              <a:gd name="connsiteX92" fmla="*/ 2743200 w 3867150"/>
              <a:gd name="connsiteY92" fmla="*/ 1676400 h 5334343"/>
              <a:gd name="connsiteX93" fmla="*/ 2781300 w 3867150"/>
              <a:gd name="connsiteY93" fmla="*/ 1581150 h 5334343"/>
              <a:gd name="connsiteX94" fmla="*/ 2800350 w 3867150"/>
              <a:gd name="connsiteY94" fmla="*/ 1524000 h 5334343"/>
              <a:gd name="connsiteX95" fmla="*/ 2857500 w 3867150"/>
              <a:gd name="connsiteY95" fmla="*/ 1485900 h 5334343"/>
              <a:gd name="connsiteX96" fmla="*/ 2914650 w 3867150"/>
              <a:gd name="connsiteY96" fmla="*/ 1409700 h 5334343"/>
              <a:gd name="connsiteX97" fmla="*/ 2990850 w 3867150"/>
              <a:gd name="connsiteY97" fmla="*/ 1219200 h 5334343"/>
              <a:gd name="connsiteX98" fmla="*/ 3105150 w 3867150"/>
              <a:gd name="connsiteY98" fmla="*/ 1123950 h 5334343"/>
              <a:gd name="connsiteX99" fmla="*/ 3200400 w 3867150"/>
              <a:gd name="connsiteY99" fmla="*/ 1009650 h 5334343"/>
              <a:gd name="connsiteX100" fmla="*/ 3257550 w 3867150"/>
              <a:gd name="connsiteY100" fmla="*/ 971550 h 5334343"/>
              <a:gd name="connsiteX101" fmla="*/ 3295650 w 3867150"/>
              <a:gd name="connsiteY101" fmla="*/ 914400 h 5334343"/>
              <a:gd name="connsiteX102" fmla="*/ 3314700 w 3867150"/>
              <a:gd name="connsiteY102" fmla="*/ 857250 h 5334343"/>
              <a:gd name="connsiteX103" fmla="*/ 3371850 w 3867150"/>
              <a:gd name="connsiteY103" fmla="*/ 838200 h 5334343"/>
              <a:gd name="connsiteX104" fmla="*/ 3448050 w 3867150"/>
              <a:gd name="connsiteY104" fmla="*/ 800100 h 5334343"/>
              <a:gd name="connsiteX105" fmla="*/ 3505200 w 3867150"/>
              <a:gd name="connsiteY105" fmla="*/ 742950 h 5334343"/>
              <a:gd name="connsiteX106" fmla="*/ 3581400 w 3867150"/>
              <a:gd name="connsiteY106" fmla="*/ 628650 h 5334343"/>
              <a:gd name="connsiteX107" fmla="*/ 3657600 w 3867150"/>
              <a:gd name="connsiteY107" fmla="*/ 571500 h 5334343"/>
              <a:gd name="connsiteX108" fmla="*/ 3771900 w 3867150"/>
              <a:gd name="connsiteY108" fmla="*/ 495300 h 5334343"/>
              <a:gd name="connsiteX109" fmla="*/ 3790950 w 3867150"/>
              <a:gd name="connsiteY109" fmla="*/ 438150 h 5334343"/>
              <a:gd name="connsiteX110" fmla="*/ 3867150 w 3867150"/>
              <a:gd name="connsiteY110" fmla="*/ 323850 h 5334343"/>
              <a:gd name="connsiteX111" fmla="*/ 3848100 w 3867150"/>
              <a:gd name="connsiteY111" fmla="*/ 266700 h 5334343"/>
              <a:gd name="connsiteX112" fmla="*/ 3790950 w 3867150"/>
              <a:gd name="connsiteY112" fmla="*/ 209550 h 53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3867150" h="5334343">
                <a:moveTo>
                  <a:pt x="3790950" y="209550"/>
                </a:moveTo>
                <a:lnTo>
                  <a:pt x="3790950" y="209550"/>
                </a:lnTo>
                <a:cubicBezTo>
                  <a:pt x="3740150" y="190500"/>
                  <a:pt x="3690020" y="169557"/>
                  <a:pt x="3638550" y="152400"/>
                </a:cubicBezTo>
                <a:cubicBezTo>
                  <a:pt x="3613712" y="144121"/>
                  <a:pt x="3586415" y="143663"/>
                  <a:pt x="3562350" y="133350"/>
                </a:cubicBezTo>
                <a:cubicBezTo>
                  <a:pt x="3428415" y="75949"/>
                  <a:pt x="3585366" y="116566"/>
                  <a:pt x="3448050" y="38100"/>
                </a:cubicBezTo>
                <a:cubicBezTo>
                  <a:pt x="3412807" y="17961"/>
                  <a:pt x="3220625" y="147"/>
                  <a:pt x="3219450" y="0"/>
                </a:cubicBezTo>
                <a:cubicBezTo>
                  <a:pt x="3103441" y="8286"/>
                  <a:pt x="2942500" y="13480"/>
                  <a:pt x="2819400" y="38100"/>
                </a:cubicBezTo>
                <a:cubicBezTo>
                  <a:pt x="2724661" y="57048"/>
                  <a:pt x="2797051" y="54383"/>
                  <a:pt x="2705100" y="95250"/>
                </a:cubicBezTo>
                <a:cubicBezTo>
                  <a:pt x="2668400" y="111561"/>
                  <a:pt x="2628900" y="120650"/>
                  <a:pt x="2590800" y="133350"/>
                </a:cubicBezTo>
                <a:cubicBezTo>
                  <a:pt x="2453774" y="179025"/>
                  <a:pt x="2624892" y="123610"/>
                  <a:pt x="2457450" y="171450"/>
                </a:cubicBezTo>
                <a:cubicBezTo>
                  <a:pt x="2266144" y="226109"/>
                  <a:pt x="2562314" y="149997"/>
                  <a:pt x="2324100" y="209550"/>
                </a:cubicBezTo>
                <a:cubicBezTo>
                  <a:pt x="2051050" y="203200"/>
                  <a:pt x="1777816" y="202364"/>
                  <a:pt x="1504950" y="190500"/>
                </a:cubicBezTo>
                <a:cubicBezTo>
                  <a:pt x="1484888" y="189628"/>
                  <a:pt x="1467108" y="176967"/>
                  <a:pt x="1447800" y="171450"/>
                </a:cubicBezTo>
                <a:cubicBezTo>
                  <a:pt x="1382966" y="152926"/>
                  <a:pt x="1303320" y="136524"/>
                  <a:pt x="1238250" y="133350"/>
                </a:cubicBezTo>
                <a:cubicBezTo>
                  <a:pt x="1022513" y="122826"/>
                  <a:pt x="806450" y="120650"/>
                  <a:pt x="590550" y="114300"/>
                </a:cubicBezTo>
                <a:cubicBezTo>
                  <a:pt x="450037" y="90881"/>
                  <a:pt x="395895" y="72476"/>
                  <a:pt x="228600" y="114300"/>
                </a:cubicBezTo>
                <a:cubicBezTo>
                  <a:pt x="202464" y="120834"/>
                  <a:pt x="195000" y="158366"/>
                  <a:pt x="171450" y="171450"/>
                </a:cubicBezTo>
                <a:cubicBezTo>
                  <a:pt x="136343" y="190954"/>
                  <a:pt x="90566" y="187273"/>
                  <a:pt x="57150" y="209550"/>
                </a:cubicBezTo>
                <a:lnTo>
                  <a:pt x="0" y="247650"/>
                </a:lnTo>
                <a:cubicBezTo>
                  <a:pt x="101989" y="349639"/>
                  <a:pt x="5430" y="272682"/>
                  <a:pt x="133350" y="323850"/>
                </a:cubicBezTo>
                <a:cubicBezTo>
                  <a:pt x="172900" y="339670"/>
                  <a:pt x="208724" y="363700"/>
                  <a:pt x="247650" y="381000"/>
                </a:cubicBezTo>
                <a:cubicBezTo>
                  <a:pt x="266000" y="389155"/>
                  <a:pt x="285750" y="393700"/>
                  <a:pt x="304800" y="400050"/>
                </a:cubicBezTo>
                <a:lnTo>
                  <a:pt x="342900" y="514350"/>
                </a:lnTo>
                <a:lnTo>
                  <a:pt x="361950" y="571500"/>
                </a:lnTo>
                <a:cubicBezTo>
                  <a:pt x="355600" y="609600"/>
                  <a:pt x="351279" y="648094"/>
                  <a:pt x="342900" y="685800"/>
                </a:cubicBezTo>
                <a:cubicBezTo>
                  <a:pt x="326001" y="761845"/>
                  <a:pt x="292916" y="757282"/>
                  <a:pt x="342900" y="857250"/>
                </a:cubicBezTo>
                <a:cubicBezTo>
                  <a:pt x="353139" y="877728"/>
                  <a:pt x="381000" y="882650"/>
                  <a:pt x="400050" y="895350"/>
                </a:cubicBezTo>
                <a:cubicBezTo>
                  <a:pt x="412750" y="933450"/>
                  <a:pt x="428410" y="970688"/>
                  <a:pt x="438150" y="1009650"/>
                </a:cubicBezTo>
                <a:cubicBezTo>
                  <a:pt x="444500" y="1035050"/>
                  <a:pt x="446567" y="1061925"/>
                  <a:pt x="457200" y="1085850"/>
                </a:cubicBezTo>
                <a:cubicBezTo>
                  <a:pt x="495072" y="1171063"/>
                  <a:pt x="512280" y="1179030"/>
                  <a:pt x="571500" y="1238250"/>
                </a:cubicBezTo>
                <a:cubicBezTo>
                  <a:pt x="577850" y="1263650"/>
                  <a:pt x="579917" y="1290525"/>
                  <a:pt x="590550" y="1314450"/>
                </a:cubicBezTo>
                <a:cubicBezTo>
                  <a:pt x="605868" y="1348915"/>
                  <a:pt x="660312" y="1428618"/>
                  <a:pt x="685800" y="1466850"/>
                </a:cubicBezTo>
                <a:cubicBezTo>
                  <a:pt x="679450" y="1555750"/>
                  <a:pt x="679971" y="1645410"/>
                  <a:pt x="666750" y="1733550"/>
                </a:cubicBezTo>
                <a:cubicBezTo>
                  <a:pt x="660793" y="1773267"/>
                  <a:pt x="638390" y="1808888"/>
                  <a:pt x="628650" y="1847850"/>
                </a:cubicBezTo>
                <a:cubicBezTo>
                  <a:pt x="622300" y="1873250"/>
                  <a:pt x="615280" y="1898492"/>
                  <a:pt x="609600" y="1924050"/>
                </a:cubicBezTo>
                <a:cubicBezTo>
                  <a:pt x="602576" y="1955658"/>
                  <a:pt x="599069" y="1988062"/>
                  <a:pt x="590550" y="2019300"/>
                </a:cubicBezTo>
                <a:cubicBezTo>
                  <a:pt x="510477" y="2312901"/>
                  <a:pt x="594528" y="2010349"/>
                  <a:pt x="514350" y="2190750"/>
                </a:cubicBezTo>
                <a:cubicBezTo>
                  <a:pt x="498039" y="2227450"/>
                  <a:pt x="488950" y="2266950"/>
                  <a:pt x="476250" y="2305050"/>
                </a:cubicBezTo>
                <a:lnTo>
                  <a:pt x="457200" y="2362200"/>
                </a:lnTo>
                <a:cubicBezTo>
                  <a:pt x="457395" y="2363370"/>
                  <a:pt x="475554" y="2508968"/>
                  <a:pt x="495300" y="2533650"/>
                </a:cubicBezTo>
                <a:cubicBezTo>
                  <a:pt x="509603" y="2551528"/>
                  <a:pt x="533400" y="2559050"/>
                  <a:pt x="552450" y="2571750"/>
                </a:cubicBezTo>
                <a:cubicBezTo>
                  <a:pt x="546100" y="2641600"/>
                  <a:pt x="553191" y="2714012"/>
                  <a:pt x="533400" y="2781300"/>
                </a:cubicBezTo>
                <a:cubicBezTo>
                  <a:pt x="520479" y="2825230"/>
                  <a:pt x="457200" y="2895600"/>
                  <a:pt x="457200" y="2895600"/>
                </a:cubicBezTo>
                <a:cubicBezTo>
                  <a:pt x="450850" y="2921000"/>
                  <a:pt x="438150" y="2945618"/>
                  <a:pt x="438150" y="2971800"/>
                </a:cubicBezTo>
                <a:cubicBezTo>
                  <a:pt x="438150" y="3258832"/>
                  <a:pt x="434124" y="3222398"/>
                  <a:pt x="476250" y="3390900"/>
                </a:cubicBezTo>
                <a:cubicBezTo>
                  <a:pt x="469900" y="3473450"/>
                  <a:pt x="467469" y="3556395"/>
                  <a:pt x="457200" y="3638550"/>
                </a:cubicBezTo>
                <a:cubicBezTo>
                  <a:pt x="454709" y="3658475"/>
                  <a:pt x="443667" y="3676392"/>
                  <a:pt x="438150" y="3695700"/>
                </a:cubicBezTo>
                <a:cubicBezTo>
                  <a:pt x="430957" y="3720874"/>
                  <a:pt x="425450" y="3746500"/>
                  <a:pt x="419100" y="3771900"/>
                </a:cubicBezTo>
                <a:cubicBezTo>
                  <a:pt x="425450" y="3987800"/>
                  <a:pt x="426492" y="4203921"/>
                  <a:pt x="438150" y="4419600"/>
                </a:cubicBezTo>
                <a:cubicBezTo>
                  <a:pt x="439234" y="4439651"/>
                  <a:pt x="443001" y="4462551"/>
                  <a:pt x="457200" y="4476750"/>
                </a:cubicBezTo>
                <a:cubicBezTo>
                  <a:pt x="495826" y="4515376"/>
                  <a:pt x="546100" y="4540250"/>
                  <a:pt x="590550" y="4572000"/>
                </a:cubicBezTo>
                <a:cubicBezTo>
                  <a:pt x="603250" y="4610100"/>
                  <a:pt x="609146" y="4651193"/>
                  <a:pt x="628650" y="4686300"/>
                </a:cubicBezTo>
                <a:cubicBezTo>
                  <a:pt x="641734" y="4709850"/>
                  <a:pt x="677281" y="4717892"/>
                  <a:pt x="685800" y="4743450"/>
                </a:cubicBezTo>
                <a:cubicBezTo>
                  <a:pt x="696989" y="4777016"/>
                  <a:pt x="615112" y="4869451"/>
                  <a:pt x="609600" y="4876800"/>
                </a:cubicBezTo>
                <a:cubicBezTo>
                  <a:pt x="566969" y="5089954"/>
                  <a:pt x="626994" y="4861061"/>
                  <a:pt x="533400" y="5048250"/>
                </a:cubicBezTo>
                <a:cubicBezTo>
                  <a:pt x="515439" y="5084171"/>
                  <a:pt x="508000" y="5124450"/>
                  <a:pt x="495300" y="5162550"/>
                </a:cubicBezTo>
                <a:lnTo>
                  <a:pt x="476250" y="5219700"/>
                </a:lnTo>
                <a:cubicBezTo>
                  <a:pt x="507512" y="5282223"/>
                  <a:pt x="508488" y="5322277"/>
                  <a:pt x="590550" y="5334000"/>
                </a:cubicBezTo>
                <a:cubicBezTo>
                  <a:pt x="610429" y="5336840"/>
                  <a:pt x="628650" y="5321300"/>
                  <a:pt x="647700" y="5314950"/>
                </a:cubicBezTo>
                <a:cubicBezTo>
                  <a:pt x="654050" y="5295900"/>
                  <a:pt x="652551" y="5271999"/>
                  <a:pt x="666750" y="5257800"/>
                </a:cubicBezTo>
                <a:cubicBezTo>
                  <a:pt x="699129" y="5225421"/>
                  <a:pt x="742950" y="5207000"/>
                  <a:pt x="781050" y="5181600"/>
                </a:cubicBezTo>
                <a:cubicBezTo>
                  <a:pt x="800100" y="5168900"/>
                  <a:pt x="822011" y="5159689"/>
                  <a:pt x="838200" y="5143500"/>
                </a:cubicBezTo>
                <a:cubicBezTo>
                  <a:pt x="857250" y="5124450"/>
                  <a:pt x="871959" y="5099716"/>
                  <a:pt x="895350" y="5086350"/>
                </a:cubicBezTo>
                <a:cubicBezTo>
                  <a:pt x="918082" y="5073360"/>
                  <a:pt x="946526" y="5075000"/>
                  <a:pt x="971550" y="5067300"/>
                </a:cubicBezTo>
                <a:cubicBezTo>
                  <a:pt x="1029127" y="5049584"/>
                  <a:pt x="1092876" y="5043566"/>
                  <a:pt x="1143000" y="5010150"/>
                </a:cubicBezTo>
                <a:lnTo>
                  <a:pt x="1257300" y="4933950"/>
                </a:lnTo>
                <a:cubicBezTo>
                  <a:pt x="1270000" y="4914900"/>
                  <a:pt x="1294611" y="4899682"/>
                  <a:pt x="1295400" y="4876800"/>
                </a:cubicBezTo>
                <a:cubicBezTo>
                  <a:pt x="1307134" y="4536514"/>
                  <a:pt x="1295969" y="4499212"/>
                  <a:pt x="1257300" y="4267200"/>
                </a:cubicBezTo>
                <a:cubicBezTo>
                  <a:pt x="1260048" y="4253461"/>
                  <a:pt x="1278663" y="4139905"/>
                  <a:pt x="1295400" y="4114800"/>
                </a:cubicBezTo>
                <a:cubicBezTo>
                  <a:pt x="1310344" y="4092384"/>
                  <a:pt x="1333500" y="4076700"/>
                  <a:pt x="1352550" y="4057650"/>
                </a:cubicBezTo>
                <a:cubicBezTo>
                  <a:pt x="1402864" y="3906707"/>
                  <a:pt x="1384048" y="3982964"/>
                  <a:pt x="1409700" y="3829050"/>
                </a:cubicBezTo>
                <a:cubicBezTo>
                  <a:pt x="1403350" y="3784600"/>
                  <a:pt x="1399456" y="3739729"/>
                  <a:pt x="1390650" y="3695700"/>
                </a:cubicBezTo>
                <a:cubicBezTo>
                  <a:pt x="1386712" y="3676009"/>
                  <a:pt x="1369382" y="3658508"/>
                  <a:pt x="1371600" y="3638550"/>
                </a:cubicBezTo>
                <a:cubicBezTo>
                  <a:pt x="1376035" y="3598635"/>
                  <a:pt x="1371600" y="3536950"/>
                  <a:pt x="1409700" y="3524250"/>
                </a:cubicBezTo>
                <a:cubicBezTo>
                  <a:pt x="1553348" y="3476367"/>
                  <a:pt x="1376284" y="3540958"/>
                  <a:pt x="1524000" y="3467100"/>
                </a:cubicBezTo>
                <a:cubicBezTo>
                  <a:pt x="1541961" y="3458120"/>
                  <a:pt x="1561777" y="3453334"/>
                  <a:pt x="1581150" y="3448050"/>
                </a:cubicBezTo>
                <a:cubicBezTo>
                  <a:pt x="1607860" y="3440765"/>
                  <a:pt x="1739544" y="3412824"/>
                  <a:pt x="1790700" y="3390900"/>
                </a:cubicBezTo>
                <a:cubicBezTo>
                  <a:pt x="1905835" y="3341557"/>
                  <a:pt x="1828391" y="3369362"/>
                  <a:pt x="1924050" y="3314700"/>
                </a:cubicBezTo>
                <a:cubicBezTo>
                  <a:pt x="2093237" y="3218022"/>
                  <a:pt x="1918163" y="3331325"/>
                  <a:pt x="2057400" y="3238500"/>
                </a:cubicBezTo>
                <a:cubicBezTo>
                  <a:pt x="2070100" y="3219450"/>
                  <a:pt x="2082192" y="3199981"/>
                  <a:pt x="2095500" y="3181350"/>
                </a:cubicBezTo>
                <a:cubicBezTo>
                  <a:pt x="2113954" y="3155514"/>
                  <a:pt x="2136898" y="3132717"/>
                  <a:pt x="2152650" y="3105150"/>
                </a:cubicBezTo>
                <a:cubicBezTo>
                  <a:pt x="2165700" y="3082312"/>
                  <a:pt x="2185448" y="2990358"/>
                  <a:pt x="2190750" y="2971800"/>
                </a:cubicBezTo>
                <a:cubicBezTo>
                  <a:pt x="2228595" y="2839343"/>
                  <a:pt x="2186940" y="3001010"/>
                  <a:pt x="2247900" y="2838450"/>
                </a:cubicBezTo>
                <a:cubicBezTo>
                  <a:pt x="2257093" y="2813935"/>
                  <a:pt x="2257757" y="2786765"/>
                  <a:pt x="2266950" y="2762250"/>
                </a:cubicBezTo>
                <a:cubicBezTo>
                  <a:pt x="2276921" y="2735660"/>
                  <a:pt x="2293516" y="2712000"/>
                  <a:pt x="2305050" y="2686050"/>
                </a:cubicBezTo>
                <a:cubicBezTo>
                  <a:pt x="2318938" y="2654801"/>
                  <a:pt x="2331143" y="2622819"/>
                  <a:pt x="2343150" y="2590800"/>
                </a:cubicBezTo>
                <a:cubicBezTo>
                  <a:pt x="2350201" y="2571998"/>
                  <a:pt x="2349656" y="2549330"/>
                  <a:pt x="2362200" y="2533650"/>
                </a:cubicBezTo>
                <a:cubicBezTo>
                  <a:pt x="2376503" y="2515772"/>
                  <a:pt x="2400300" y="2508250"/>
                  <a:pt x="2419350" y="2495550"/>
                </a:cubicBezTo>
                <a:cubicBezTo>
                  <a:pt x="2520950" y="2343150"/>
                  <a:pt x="2387600" y="2527300"/>
                  <a:pt x="2514600" y="2400300"/>
                </a:cubicBezTo>
                <a:cubicBezTo>
                  <a:pt x="2530789" y="2384111"/>
                  <a:pt x="2538043" y="2360739"/>
                  <a:pt x="2552700" y="2343150"/>
                </a:cubicBezTo>
                <a:cubicBezTo>
                  <a:pt x="2595425" y="2291880"/>
                  <a:pt x="2620923" y="2289661"/>
                  <a:pt x="2647950" y="2228850"/>
                </a:cubicBezTo>
                <a:cubicBezTo>
                  <a:pt x="2674453" y="2169219"/>
                  <a:pt x="2689268" y="2101679"/>
                  <a:pt x="2705100" y="2038350"/>
                </a:cubicBezTo>
                <a:cubicBezTo>
                  <a:pt x="2713069" y="1918821"/>
                  <a:pt x="2704514" y="1792458"/>
                  <a:pt x="2743200" y="1676400"/>
                </a:cubicBezTo>
                <a:cubicBezTo>
                  <a:pt x="2754014" y="1643959"/>
                  <a:pt x="2769293" y="1613169"/>
                  <a:pt x="2781300" y="1581150"/>
                </a:cubicBezTo>
                <a:cubicBezTo>
                  <a:pt x="2788351" y="1562348"/>
                  <a:pt x="2787806" y="1539680"/>
                  <a:pt x="2800350" y="1524000"/>
                </a:cubicBezTo>
                <a:cubicBezTo>
                  <a:pt x="2814653" y="1506122"/>
                  <a:pt x="2841311" y="1502089"/>
                  <a:pt x="2857500" y="1485900"/>
                </a:cubicBezTo>
                <a:cubicBezTo>
                  <a:pt x="2879951" y="1463449"/>
                  <a:pt x="2895600" y="1435100"/>
                  <a:pt x="2914650" y="1409700"/>
                </a:cubicBezTo>
                <a:cubicBezTo>
                  <a:pt x="2932000" y="1357651"/>
                  <a:pt x="2955812" y="1268253"/>
                  <a:pt x="2990850" y="1219200"/>
                </a:cubicBezTo>
                <a:cubicBezTo>
                  <a:pt x="3039957" y="1150450"/>
                  <a:pt x="3046177" y="1173094"/>
                  <a:pt x="3105150" y="1123950"/>
                </a:cubicBezTo>
                <a:cubicBezTo>
                  <a:pt x="3292400" y="967908"/>
                  <a:pt x="3050550" y="1159500"/>
                  <a:pt x="3200400" y="1009650"/>
                </a:cubicBezTo>
                <a:cubicBezTo>
                  <a:pt x="3216589" y="993461"/>
                  <a:pt x="3238500" y="984250"/>
                  <a:pt x="3257550" y="971550"/>
                </a:cubicBezTo>
                <a:cubicBezTo>
                  <a:pt x="3270250" y="952500"/>
                  <a:pt x="3285411" y="934878"/>
                  <a:pt x="3295650" y="914400"/>
                </a:cubicBezTo>
                <a:cubicBezTo>
                  <a:pt x="3304630" y="896439"/>
                  <a:pt x="3300501" y="871449"/>
                  <a:pt x="3314700" y="857250"/>
                </a:cubicBezTo>
                <a:cubicBezTo>
                  <a:pt x="3328899" y="843051"/>
                  <a:pt x="3353393" y="846110"/>
                  <a:pt x="3371850" y="838200"/>
                </a:cubicBezTo>
                <a:cubicBezTo>
                  <a:pt x="3397952" y="827013"/>
                  <a:pt x="3424942" y="816606"/>
                  <a:pt x="3448050" y="800100"/>
                </a:cubicBezTo>
                <a:cubicBezTo>
                  <a:pt x="3469973" y="784441"/>
                  <a:pt x="3488660" y="764216"/>
                  <a:pt x="3505200" y="742950"/>
                </a:cubicBezTo>
                <a:cubicBezTo>
                  <a:pt x="3533313" y="706805"/>
                  <a:pt x="3544768" y="656124"/>
                  <a:pt x="3581400" y="628650"/>
                </a:cubicBezTo>
                <a:cubicBezTo>
                  <a:pt x="3606800" y="609600"/>
                  <a:pt x="3631589" y="589707"/>
                  <a:pt x="3657600" y="571500"/>
                </a:cubicBezTo>
                <a:cubicBezTo>
                  <a:pt x="3695113" y="545241"/>
                  <a:pt x="3771900" y="495300"/>
                  <a:pt x="3771900" y="495300"/>
                </a:cubicBezTo>
                <a:cubicBezTo>
                  <a:pt x="3778250" y="476250"/>
                  <a:pt x="3781198" y="455703"/>
                  <a:pt x="3790950" y="438150"/>
                </a:cubicBezTo>
                <a:cubicBezTo>
                  <a:pt x="3813188" y="398122"/>
                  <a:pt x="3867150" y="323850"/>
                  <a:pt x="3867150" y="323850"/>
                </a:cubicBezTo>
                <a:cubicBezTo>
                  <a:pt x="3860800" y="304800"/>
                  <a:pt x="3857080" y="284661"/>
                  <a:pt x="3848100" y="266700"/>
                </a:cubicBezTo>
                <a:cubicBezTo>
                  <a:pt x="3824069" y="218637"/>
                  <a:pt x="3800475" y="219075"/>
                  <a:pt x="3790950" y="20955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54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0"/>
    </mc:Choice>
    <mc:Fallback xmlns="">
      <p:transition advTm="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9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900"/>
                            </p:stCondLst>
                            <p:childTnLst>
                              <p:par>
                                <p:cTn id="27" presetID="22" presetClass="exit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8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6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pSp>
        <p:nvGrpSpPr>
          <p:cNvPr id="5" name="Grupa 4"/>
          <p:cNvGrpSpPr/>
          <p:nvPr/>
        </p:nvGrpSpPr>
        <p:grpSpPr>
          <a:xfrm>
            <a:off x="4283968" y="2132856"/>
            <a:ext cx="2652668" cy="4846689"/>
            <a:chOff x="4283968" y="2132856"/>
            <a:chExt cx="2652668" cy="4846689"/>
          </a:xfrm>
        </p:grpSpPr>
        <p:grpSp>
          <p:nvGrpSpPr>
            <p:cNvPr id="48" name="Grupa 47"/>
            <p:cNvGrpSpPr/>
            <p:nvPr/>
          </p:nvGrpSpPr>
          <p:grpSpPr>
            <a:xfrm>
              <a:off x="4283968" y="2132856"/>
              <a:ext cx="2652668" cy="4846689"/>
              <a:chOff x="11438807" y="1124743"/>
              <a:chExt cx="3406149" cy="6223373"/>
            </a:xfrm>
          </p:grpSpPr>
          <p:sp>
            <p:nvSpPr>
              <p:cNvPr id="36" name="Dowolny kształt 35"/>
              <p:cNvSpPr/>
              <p:nvPr/>
            </p:nvSpPr>
            <p:spPr>
              <a:xfrm>
                <a:off x="11438807" y="1772816"/>
                <a:ext cx="3406149" cy="5575300"/>
              </a:xfrm>
              <a:custGeom>
                <a:avLst/>
                <a:gdLst>
                  <a:gd name="connsiteX0" fmla="*/ 1206876 w 3406149"/>
                  <a:gd name="connsiteY0" fmla="*/ 1206500 h 5575300"/>
                  <a:gd name="connsiteX1" fmla="*/ 1206876 w 3406149"/>
                  <a:gd name="connsiteY1" fmla="*/ 1206500 h 5575300"/>
                  <a:gd name="connsiteX2" fmla="*/ 1079876 w 3406149"/>
                  <a:gd name="connsiteY2" fmla="*/ 1181100 h 5575300"/>
                  <a:gd name="connsiteX3" fmla="*/ 1029076 w 3406149"/>
                  <a:gd name="connsiteY3" fmla="*/ 1155700 h 5575300"/>
                  <a:gd name="connsiteX4" fmla="*/ 990976 w 3406149"/>
                  <a:gd name="connsiteY4" fmla="*/ 1143000 h 5575300"/>
                  <a:gd name="connsiteX5" fmla="*/ 902076 w 3406149"/>
                  <a:gd name="connsiteY5" fmla="*/ 1092200 h 5575300"/>
                  <a:gd name="connsiteX6" fmla="*/ 851276 w 3406149"/>
                  <a:gd name="connsiteY6" fmla="*/ 1016000 h 5575300"/>
                  <a:gd name="connsiteX7" fmla="*/ 825876 w 3406149"/>
                  <a:gd name="connsiteY7" fmla="*/ 977900 h 5575300"/>
                  <a:gd name="connsiteX8" fmla="*/ 813176 w 3406149"/>
                  <a:gd name="connsiteY8" fmla="*/ 939800 h 5575300"/>
                  <a:gd name="connsiteX9" fmla="*/ 800476 w 3406149"/>
                  <a:gd name="connsiteY9" fmla="*/ 635000 h 5575300"/>
                  <a:gd name="connsiteX10" fmla="*/ 787776 w 3406149"/>
                  <a:gd name="connsiteY10" fmla="*/ 596900 h 5575300"/>
                  <a:gd name="connsiteX11" fmla="*/ 775076 w 3406149"/>
                  <a:gd name="connsiteY11" fmla="*/ 520700 h 5575300"/>
                  <a:gd name="connsiteX12" fmla="*/ 736976 w 3406149"/>
                  <a:gd name="connsiteY12" fmla="*/ 393700 h 5575300"/>
                  <a:gd name="connsiteX13" fmla="*/ 724276 w 3406149"/>
                  <a:gd name="connsiteY13" fmla="*/ 355600 h 5575300"/>
                  <a:gd name="connsiteX14" fmla="*/ 711576 w 3406149"/>
                  <a:gd name="connsiteY14" fmla="*/ 317500 h 5575300"/>
                  <a:gd name="connsiteX15" fmla="*/ 698876 w 3406149"/>
                  <a:gd name="connsiteY15" fmla="*/ 279400 h 5575300"/>
                  <a:gd name="connsiteX16" fmla="*/ 673476 w 3406149"/>
                  <a:gd name="connsiteY16" fmla="*/ 241300 h 5575300"/>
                  <a:gd name="connsiteX17" fmla="*/ 622676 w 3406149"/>
                  <a:gd name="connsiteY17" fmla="*/ 165100 h 5575300"/>
                  <a:gd name="connsiteX18" fmla="*/ 546476 w 3406149"/>
                  <a:gd name="connsiteY18" fmla="*/ 127000 h 5575300"/>
                  <a:gd name="connsiteX19" fmla="*/ 495676 w 3406149"/>
                  <a:gd name="connsiteY19" fmla="*/ 101600 h 5575300"/>
                  <a:gd name="connsiteX20" fmla="*/ 368676 w 3406149"/>
                  <a:gd name="connsiteY20" fmla="*/ 63500 h 5575300"/>
                  <a:gd name="connsiteX21" fmla="*/ 330576 w 3406149"/>
                  <a:gd name="connsiteY21" fmla="*/ 38100 h 5575300"/>
                  <a:gd name="connsiteX22" fmla="*/ 190876 w 3406149"/>
                  <a:gd name="connsiteY22" fmla="*/ 12700 h 5575300"/>
                  <a:gd name="connsiteX23" fmla="*/ 152776 w 3406149"/>
                  <a:gd name="connsiteY23" fmla="*/ 0 h 5575300"/>
                  <a:gd name="connsiteX24" fmla="*/ 38476 w 3406149"/>
                  <a:gd name="connsiteY24" fmla="*/ 25400 h 5575300"/>
                  <a:gd name="connsiteX25" fmla="*/ 376 w 3406149"/>
                  <a:gd name="connsiteY25" fmla="*/ 50800 h 5575300"/>
                  <a:gd name="connsiteX26" fmla="*/ 25776 w 3406149"/>
                  <a:gd name="connsiteY26" fmla="*/ 88900 h 5575300"/>
                  <a:gd name="connsiteX27" fmla="*/ 140076 w 3406149"/>
                  <a:gd name="connsiteY27" fmla="*/ 139700 h 5575300"/>
                  <a:gd name="connsiteX28" fmla="*/ 216276 w 3406149"/>
                  <a:gd name="connsiteY28" fmla="*/ 215900 h 5575300"/>
                  <a:gd name="connsiteX29" fmla="*/ 267076 w 3406149"/>
                  <a:gd name="connsiteY29" fmla="*/ 292100 h 5575300"/>
                  <a:gd name="connsiteX30" fmla="*/ 279776 w 3406149"/>
                  <a:gd name="connsiteY30" fmla="*/ 330200 h 5575300"/>
                  <a:gd name="connsiteX31" fmla="*/ 305176 w 3406149"/>
                  <a:gd name="connsiteY31" fmla="*/ 368300 h 5575300"/>
                  <a:gd name="connsiteX32" fmla="*/ 343276 w 3406149"/>
                  <a:gd name="connsiteY32" fmla="*/ 444500 h 5575300"/>
                  <a:gd name="connsiteX33" fmla="*/ 368676 w 3406149"/>
                  <a:gd name="connsiteY33" fmla="*/ 533400 h 5575300"/>
                  <a:gd name="connsiteX34" fmla="*/ 394076 w 3406149"/>
                  <a:gd name="connsiteY34" fmla="*/ 571500 h 5575300"/>
                  <a:gd name="connsiteX35" fmla="*/ 432176 w 3406149"/>
                  <a:gd name="connsiteY35" fmla="*/ 723900 h 5575300"/>
                  <a:gd name="connsiteX36" fmla="*/ 444876 w 3406149"/>
                  <a:gd name="connsiteY36" fmla="*/ 762000 h 5575300"/>
                  <a:gd name="connsiteX37" fmla="*/ 457576 w 3406149"/>
                  <a:gd name="connsiteY37" fmla="*/ 863600 h 5575300"/>
                  <a:gd name="connsiteX38" fmla="*/ 482976 w 3406149"/>
                  <a:gd name="connsiteY38" fmla="*/ 1028700 h 5575300"/>
                  <a:gd name="connsiteX39" fmla="*/ 508376 w 3406149"/>
                  <a:gd name="connsiteY39" fmla="*/ 1219200 h 5575300"/>
                  <a:gd name="connsiteX40" fmla="*/ 521076 w 3406149"/>
                  <a:gd name="connsiteY40" fmla="*/ 1600200 h 5575300"/>
                  <a:gd name="connsiteX41" fmla="*/ 533776 w 3406149"/>
                  <a:gd name="connsiteY41" fmla="*/ 1663700 h 5575300"/>
                  <a:gd name="connsiteX42" fmla="*/ 546476 w 3406149"/>
                  <a:gd name="connsiteY42" fmla="*/ 1739900 h 5575300"/>
                  <a:gd name="connsiteX43" fmla="*/ 559176 w 3406149"/>
                  <a:gd name="connsiteY43" fmla="*/ 1854200 h 5575300"/>
                  <a:gd name="connsiteX44" fmla="*/ 571876 w 3406149"/>
                  <a:gd name="connsiteY44" fmla="*/ 1955800 h 5575300"/>
                  <a:gd name="connsiteX45" fmla="*/ 559176 w 3406149"/>
                  <a:gd name="connsiteY45" fmla="*/ 2882900 h 5575300"/>
                  <a:gd name="connsiteX46" fmla="*/ 546476 w 3406149"/>
                  <a:gd name="connsiteY46" fmla="*/ 2971800 h 5575300"/>
                  <a:gd name="connsiteX47" fmla="*/ 533776 w 3406149"/>
                  <a:gd name="connsiteY47" fmla="*/ 3162300 h 5575300"/>
                  <a:gd name="connsiteX48" fmla="*/ 521076 w 3406149"/>
                  <a:gd name="connsiteY48" fmla="*/ 3225800 h 5575300"/>
                  <a:gd name="connsiteX49" fmla="*/ 508376 w 3406149"/>
                  <a:gd name="connsiteY49" fmla="*/ 3302000 h 5575300"/>
                  <a:gd name="connsiteX50" fmla="*/ 470276 w 3406149"/>
                  <a:gd name="connsiteY50" fmla="*/ 3606800 h 5575300"/>
                  <a:gd name="connsiteX51" fmla="*/ 444876 w 3406149"/>
                  <a:gd name="connsiteY51" fmla="*/ 3746500 h 5575300"/>
                  <a:gd name="connsiteX52" fmla="*/ 432176 w 3406149"/>
                  <a:gd name="connsiteY52" fmla="*/ 3975100 h 5575300"/>
                  <a:gd name="connsiteX53" fmla="*/ 419476 w 3406149"/>
                  <a:gd name="connsiteY53" fmla="*/ 4025900 h 5575300"/>
                  <a:gd name="connsiteX54" fmla="*/ 406776 w 3406149"/>
                  <a:gd name="connsiteY54" fmla="*/ 4191000 h 5575300"/>
                  <a:gd name="connsiteX55" fmla="*/ 394076 w 3406149"/>
                  <a:gd name="connsiteY55" fmla="*/ 4229100 h 5575300"/>
                  <a:gd name="connsiteX56" fmla="*/ 381376 w 3406149"/>
                  <a:gd name="connsiteY56" fmla="*/ 4292600 h 5575300"/>
                  <a:gd name="connsiteX57" fmla="*/ 368676 w 3406149"/>
                  <a:gd name="connsiteY57" fmla="*/ 4432300 h 5575300"/>
                  <a:gd name="connsiteX58" fmla="*/ 355976 w 3406149"/>
                  <a:gd name="connsiteY58" fmla="*/ 4495800 h 5575300"/>
                  <a:gd name="connsiteX59" fmla="*/ 330576 w 3406149"/>
                  <a:gd name="connsiteY59" fmla="*/ 4686300 h 5575300"/>
                  <a:gd name="connsiteX60" fmla="*/ 317876 w 3406149"/>
                  <a:gd name="connsiteY60" fmla="*/ 4838700 h 5575300"/>
                  <a:gd name="connsiteX61" fmla="*/ 305176 w 3406149"/>
                  <a:gd name="connsiteY61" fmla="*/ 4914900 h 5575300"/>
                  <a:gd name="connsiteX62" fmla="*/ 292476 w 3406149"/>
                  <a:gd name="connsiteY62" fmla="*/ 5232400 h 5575300"/>
                  <a:gd name="connsiteX63" fmla="*/ 305176 w 3406149"/>
                  <a:gd name="connsiteY63" fmla="*/ 5422900 h 5575300"/>
                  <a:gd name="connsiteX64" fmla="*/ 419476 w 3406149"/>
                  <a:gd name="connsiteY64" fmla="*/ 5435600 h 5575300"/>
                  <a:gd name="connsiteX65" fmla="*/ 470276 w 3406149"/>
                  <a:gd name="connsiteY65" fmla="*/ 5448300 h 5575300"/>
                  <a:gd name="connsiteX66" fmla="*/ 800476 w 3406149"/>
                  <a:gd name="connsiteY66" fmla="*/ 5473700 h 5575300"/>
                  <a:gd name="connsiteX67" fmla="*/ 876676 w 3406149"/>
                  <a:gd name="connsiteY67" fmla="*/ 5486400 h 5575300"/>
                  <a:gd name="connsiteX68" fmla="*/ 1067176 w 3406149"/>
                  <a:gd name="connsiteY68" fmla="*/ 5511800 h 5575300"/>
                  <a:gd name="connsiteX69" fmla="*/ 1359276 w 3406149"/>
                  <a:gd name="connsiteY69" fmla="*/ 5537200 h 5575300"/>
                  <a:gd name="connsiteX70" fmla="*/ 1498976 w 3406149"/>
                  <a:gd name="connsiteY70" fmla="*/ 5549900 h 5575300"/>
                  <a:gd name="connsiteX71" fmla="*/ 1803776 w 3406149"/>
                  <a:gd name="connsiteY71" fmla="*/ 5575300 h 5575300"/>
                  <a:gd name="connsiteX72" fmla="*/ 2045076 w 3406149"/>
                  <a:gd name="connsiteY72" fmla="*/ 5562600 h 5575300"/>
                  <a:gd name="connsiteX73" fmla="*/ 2108576 w 3406149"/>
                  <a:gd name="connsiteY73" fmla="*/ 5549900 h 5575300"/>
                  <a:gd name="connsiteX74" fmla="*/ 2311776 w 3406149"/>
                  <a:gd name="connsiteY74" fmla="*/ 5524500 h 5575300"/>
                  <a:gd name="connsiteX75" fmla="*/ 2387976 w 3406149"/>
                  <a:gd name="connsiteY75" fmla="*/ 5499100 h 5575300"/>
                  <a:gd name="connsiteX76" fmla="*/ 2426076 w 3406149"/>
                  <a:gd name="connsiteY76" fmla="*/ 5486400 h 5575300"/>
                  <a:gd name="connsiteX77" fmla="*/ 2514976 w 3406149"/>
                  <a:gd name="connsiteY77" fmla="*/ 5461000 h 5575300"/>
                  <a:gd name="connsiteX78" fmla="*/ 2565776 w 3406149"/>
                  <a:gd name="connsiteY78" fmla="*/ 5435600 h 5575300"/>
                  <a:gd name="connsiteX79" fmla="*/ 2629276 w 3406149"/>
                  <a:gd name="connsiteY79" fmla="*/ 5422900 h 5575300"/>
                  <a:gd name="connsiteX80" fmla="*/ 2667376 w 3406149"/>
                  <a:gd name="connsiteY80" fmla="*/ 5410200 h 5575300"/>
                  <a:gd name="connsiteX81" fmla="*/ 2629276 w 3406149"/>
                  <a:gd name="connsiteY81" fmla="*/ 5003800 h 5575300"/>
                  <a:gd name="connsiteX82" fmla="*/ 2616576 w 3406149"/>
                  <a:gd name="connsiteY82" fmla="*/ 4965700 h 5575300"/>
                  <a:gd name="connsiteX83" fmla="*/ 2591176 w 3406149"/>
                  <a:gd name="connsiteY83" fmla="*/ 4927600 h 5575300"/>
                  <a:gd name="connsiteX84" fmla="*/ 2578476 w 3406149"/>
                  <a:gd name="connsiteY84" fmla="*/ 4495800 h 5575300"/>
                  <a:gd name="connsiteX85" fmla="*/ 2565776 w 3406149"/>
                  <a:gd name="connsiteY85" fmla="*/ 4368800 h 5575300"/>
                  <a:gd name="connsiteX86" fmla="*/ 2553076 w 3406149"/>
                  <a:gd name="connsiteY86" fmla="*/ 3810000 h 5575300"/>
                  <a:gd name="connsiteX87" fmla="*/ 2540376 w 3406149"/>
                  <a:gd name="connsiteY87" fmla="*/ 3695700 h 5575300"/>
                  <a:gd name="connsiteX88" fmla="*/ 2514976 w 3406149"/>
                  <a:gd name="connsiteY88" fmla="*/ 3568700 h 5575300"/>
                  <a:gd name="connsiteX89" fmla="*/ 2489576 w 3406149"/>
                  <a:gd name="connsiteY89" fmla="*/ 3403600 h 5575300"/>
                  <a:gd name="connsiteX90" fmla="*/ 2476876 w 3406149"/>
                  <a:gd name="connsiteY90" fmla="*/ 3314700 h 5575300"/>
                  <a:gd name="connsiteX91" fmla="*/ 2451476 w 3406149"/>
                  <a:gd name="connsiteY91" fmla="*/ 3162300 h 5575300"/>
                  <a:gd name="connsiteX92" fmla="*/ 2426076 w 3406149"/>
                  <a:gd name="connsiteY92" fmla="*/ 2959100 h 5575300"/>
                  <a:gd name="connsiteX93" fmla="*/ 2413376 w 3406149"/>
                  <a:gd name="connsiteY93" fmla="*/ 2895600 h 5575300"/>
                  <a:gd name="connsiteX94" fmla="*/ 2400676 w 3406149"/>
                  <a:gd name="connsiteY94" fmla="*/ 2768600 h 5575300"/>
                  <a:gd name="connsiteX95" fmla="*/ 2387976 w 3406149"/>
                  <a:gd name="connsiteY95" fmla="*/ 2679700 h 5575300"/>
                  <a:gd name="connsiteX96" fmla="*/ 2400676 w 3406149"/>
                  <a:gd name="connsiteY96" fmla="*/ 2159000 h 5575300"/>
                  <a:gd name="connsiteX97" fmla="*/ 2426076 w 3406149"/>
                  <a:gd name="connsiteY97" fmla="*/ 1930400 h 5575300"/>
                  <a:gd name="connsiteX98" fmla="*/ 2451476 w 3406149"/>
                  <a:gd name="connsiteY98" fmla="*/ 1816100 h 5575300"/>
                  <a:gd name="connsiteX99" fmla="*/ 2464176 w 3406149"/>
                  <a:gd name="connsiteY99" fmla="*/ 1701800 h 5575300"/>
                  <a:gd name="connsiteX100" fmla="*/ 2476876 w 3406149"/>
                  <a:gd name="connsiteY100" fmla="*/ 1663700 h 5575300"/>
                  <a:gd name="connsiteX101" fmla="*/ 2489576 w 3406149"/>
                  <a:gd name="connsiteY101" fmla="*/ 1562100 h 5575300"/>
                  <a:gd name="connsiteX102" fmla="*/ 2514976 w 3406149"/>
                  <a:gd name="connsiteY102" fmla="*/ 1473200 h 5575300"/>
                  <a:gd name="connsiteX103" fmla="*/ 2540376 w 3406149"/>
                  <a:gd name="connsiteY103" fmla="*/ 1282700 h 5575300"/>
                  <a:gd name="connsiteX104" fmla="*/ 2591176 w 3406149"/>
                  <a:gd name="connsiteY104" fmla="*/ 1104900 h 5575300"/>
                  <a:gd name="connsiteX105" fmla="*/ 2629276 w 3406149"/>
                  <a:gd name="connsiteY105" fmla="*/ 876300 h 5575300"/>
                  <a:gd name="connsiteX106" fmla="*/ 2654676 w 3406149"/>
                  <a:gd name="connsiteY106" fmla="*/ 787400 h 5575300"/>
                  <a:gd name="connsiteX107" fmla="*/ 2680076 w 3406149"/>
                  <a:gd name="connsiteY107" fmla="*/ 736600 h 5575300"/>
                  <a:gd name="connsiteX108" fmla="*/ 2692776 w 3406149"/>
                  <a:gd name="connsiteY108" fmla="*/ 698500 h 5575300"/>
                  <a:gd name="connsiteX109" fmla="*/ 2718176 w 3406149"/>
                  <a:gd name="connsiteY109" fmla="*/ 647700 h 5575300"/>
                  <a:gd name="connsiteX110" fmla="*/ 2756276 w 3406149"/>
                  <a:gd name="connsiteY110" fmla="*/ 571500 h 5575300"/>
                  <a:gd name="connsiteX111" fmla="*/ 2794376 w 3406149"/>
                  <a:gd name="connsiteY111" fmla="*/ 546100 h 5575300"/>
                  <a:gd name="connsiteX112" fmla="*/ 2807076 w 3406149"/>
                  <a:gd name="connsiteY112" fmla="*/ 508000 h 5575300"/>
                  <a:gd name="connsiteX113" fmla="*/ 2934076 w 3406149"/>
                  <a:gd name="connsiteY113" fmla="*/ 444500 h 5575300"/>
                  <a:gd name="connsiteX114" fmla="*/ 3010276 w 3406149"/>
                  <a:gd name="connsiteY114" fmla="*/ 393700 h 5575300"/>
                  <a:gd name="connsiteX115" fmla="*/ 3086476 w 3406149"/>
                  <a:gd name="connsiteY115" fmla="*/ 330200 h 5575300"/>
                  <a:gd name="connsiteX116" fmla="*/ 3213476 w 3406149"/>
                  <a:gd name="connsiteY116" fmla="*/ 292100 h 5575300"/>
                  <a:gd name="connsiteX117" fmla="*/ 3264276 w 3406149"/>
                  <a:gd name="connsiteY117" fmla="*/ 266700 h 5575300"/>
                  <a:gd name="connsiteX118" fmla="*/ 3391276 w 3406149"/>
                  <a:gd name="connsiteY118" fmla="*/ 228600 h 5575300"/>
                  <a:gd name="connsiteX119" fmla="*/ 3403976 w 3406149"/>
                  <a:gd name="connsiteY119" fmla="*/ 190500 h 5575300"/>
                  <a:gd name="connsiteX120" fmla="*/ 3353176 w 3406149"/>
                  <a:gd name="connsiteY120" fmla="*/ 177800 h 5575300"/>
                  <a:gd name="connsiteX121" fmla="*/ 3315076 w 3406149"/>
                  <a:gd name="connsiteY121" fmla="*/ 165100 h 5575300"/>
                  <a:gd name="connsiteX122" fmla="*/ 3264276 w 3406149"/>
                  <a:gd name="connsiteY122" fmla="*/ 152400 h 5575300"/>
                  <a:gd name="connsiteX123" fmla="*/ 3137276 w 3406149"/>
                  <a:gd name="connsiteY123" fmla="*/ 114300 h 5575300"/>
                  <a:gd name="connsiteX124" fmla="*/ 2870576 w 3406149"/>
                  <a:gd name="connsiteY124" fmla="*/ 127000 h 5575300"/>
                  <a:gd name="connsiteX125" fmla="*/ 2807076 w 3406149"/>
                  <a:gd name="connsiteY125" fmla="*/ 165100 h 5575300"/>
                  <a:gd name="connsiteX126" fmla="*/ 2692776 w 3406149"/>
                  <a:gd name="connsiteY126" fmla="*/ 254000 h 5575300"/>
                  <a:gd name="connsiteX127" fmla="*/ 2629276 w 3406149"/>
                  <a:gd name="connsiteY127" fmla="*/ 330200 h 5575300"/>
                  <a:gd name="connsiteX128" fmla="*/ 2603876 w 3406149"/>
                  <a:gd name="connsiteY128" fmla="*/ 368300 h 5575300"/>
                  <a:gd name="connsiteX129" fmla="*/ 2540376 w 3406149"/>
                  <a:gd name="connsiteY129" fmla="*/ 444500 h 5575300"/>
                  <a:gd name="connsiteX130" fmla="*/ 2502276 w 3406149"/>
                  <a:gd name="connsiteY130" fmla="*/ 520700 h 5575300"/>
                  <a:gd name="connsiteX131" fmla="*/ 2426076 w 3406149"/>
                  <a:gd name="connsiteY131" fmla="*/ 596900 h 5575300"/>
                  <a:gd name="connsiteX132" fmla="*/ 2387976 w 3406149"/>
                  <a:gd name="connsiteY132" fmla="*/ 673100 h 5575300"/>
                  <a:gd name="connsiteX133" fmla="*/ 2362576 w 3406149"/>
                  <a:gd name="connsiteY133" fmla="*/ 723900 h 5575300"/>
                  <a:gd name="connsiteX134" fmla="*/ 2349876 w 3406149"/>
                  <a:gd name="connsiteY134" fmla="*/ 762000 h 5575300"/>
                  <a:gd name="connsiteX135" fmla="*/ 2311776 w 3406149"/>
                  <a:gd name="connsiteY135" fmla="*/ 800100 h 5575300"/>
                  <a:gd name="connsiteX136" fmla="*/ 2248276 w 3406149"/>
                  <a:gd name="connsiteY136" fmla="*/ 914400 h 5575300"/>
                  <a:gd name="connsiteX137" fmla="*/ 2222876 w 3406149"/>
                  <a:gd name="connsiteY137" fmla="*/ 952500 h 5575300"/>
                  <a:gd name="connsiteX138" fmla="*/ 2210176 w 3406149"/>
                  <a:gd name="connsiteY138" fmla="*/ 990600 h 5575300"/>
                  <a:gd name="connsiteX139" fmla="*/ 2133976 w 3406149"/>
                  <a:gd name="connsiteY139" fmla="*/ 1092200 h 5575300"/>
                  <a:gd name="connsiteX140" fmla="*/ 2045076 w 3406149"/>
                  <a:gd name="connsiteY140" fmla="*/ 1181100 h 5575300"/>
                  <a:gd name="connsiteX141" fmla="*/ 2006976 w 3406149"/>
                  <a:gd name="connsiteY141" fmla="*/ 1193800 h 5575300"/>
                  <a:gd name="connsiteX142" fmla="*/ 1956176 w 3406149"/>
                  <a:gd name="connsiteY142" fmla="*/ 1219200 h 5575300"/>
                  <a:gd name="connsiteX143" fmla="*/ 1740276 w 3406149"/>
                  <a:gd name="connsiteY143" fmla="*/ 1244600 h 5575300"/>
                  <a:gd name="connsiteX144" fmla="*/ 1257676 w 3406149"/>
                  <a:gd name="connsiteY144" fmla="*/ 1231900 h 5575300"/>
                  <a:gd name="connsiteX145" fmla="*/ 1206876 w 3406149"/>
                  <a:gd name="connsiteY145" fmla="*/ 1206500 h 5575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</a:cxnLst>
                <a:rect l="l" t="t" r="r" b="b"/>
                <a:pathLst>
                  <a:path w="3406149" h="5575300">
                    <a:moveTo>
                      <a:pt x="1206876" y="1206500"/>
                    </a:moveTo>
                    <a:lnTo>
                      <a:pt x="1206876" y="1206500"/>
                    </a:lnTo>
                    <a:cubicBezTo>
                      <a:pt x="1164543" y="1198033"/>
                      <a:pt x="1121387" y="1192960"/>
                      <a:pt x="1079876" y="1181100"/>
                    </a:cubicBezTo>
                    <a:cubicBezTo>
                      <a:pt x="1061672" y="1175899"/>
                      <a:pt x="1046477" y="1163158"/>
                      <a:pt x="1029076" y="1155700"/>
                    </a:cubicBezTo>
                    <a:cubicBezTo>
                      <a:pt x="1016771" y="1150427"/>
                      <a:pt x="1003281" y="1148273"/>
                      <a:pt x="990976" y="1143000"/>
                    </a:cubicBezTo>
                    <a:cubicBezTo>
                      <a:pt x="945860" y="1123664"/>
                      <a:pt x="940340" y="1117709"/>
                      <a:pt x="902076" y="1092200"/>
                    </a:cubicBezTo>
                    <a:lnTo>
                      <a:pt x="851276" y="1016000"/>
                    </a:lnTo>
                    <a:cubicBezTo>
                      <a:pt x="842809" y="1003300"/>
                      <a:pt x="830703" y="992380"/>
                      <a:pt x="825876" y="977900"/>
                    </a:cubicBezTo>
                    <a:lnTo>
                      <a:pt x="813176" y="939800"/>
                    </a:lnTo>
                    <a:cubicBezTo>
                      <a:pt x="808943" y="838200"/>
                      <a:pt x="807988" y="736410"/>
                      <a:pt x="800476" y="635000"/>
                    </a:cubicBezTo>
                    <a:cubicBezTo>
                      <a:pt x="799487" y="621650"/>
                      <a:pt x="790680" y="609968"/>
                      <a:pt x="787776" y="596900"/>
                    </a:cubicBezTo>
                    <a:cubicBezTo>
                      <a:pt x="782190" y="571763"/>
                      <a:pt x="780126" y="545950"/>
                      <a:pt x="775076" y="520700"/>
                    </a:cubicBezTo>
                    <a:cubicBezTo>
                      <a:pt x="765479" y="472716"/>
                      <a:pt x="753175" y="442296"/>
                      <a:pt x="736976" y="393700"/>
                    </a:cubicBezTo>
                    <a:lnTo>
                      <a:pt x="724276" y="355600"/>
                    </a:lnTo>
                    <a:lnTo>
                      <a:pt x="711576" y="317500"/>
                    </a:lnTo>
                    <a:cubicBezTo>
                      <a:pt x="707343" y="304800"/>
                      <a:pt x="706302" y="290539"/>
                      <a:pt x="698876" y="279400"/>
                    </a:cubicBezTo>
                    <a:cubicBezTo>
                      <a:pt x="690409" y="266700"/>
                      <a:pt x="680302" y="254952"/>
                      <a:pt x="673476" y="241300"/>
                    </a:cubicBezTo>
                    <a:cubicBezTo>
                      <a:pt x="644407" y="183162"/>
                      <a:pt x="684583" y="216689"/>
                      <a:pt x="622676" y="165100"/>
                    </a:cubicBezTo>
                    <a:cubicBezTo>
                      <a:pt x="579606" y="129208"/>
                      <a:pt x="593646" y="147216"/>
                      <a:pt x="546476" y="127000"/>
                    </a:cubicBezTo>
                    <a:cubicBezTo>
                      <a:pt x="529075" y="119542"/>
                      <a:pt x="513254" y="108631"/>
                      <a:pt x="495676" y="101600"/>
                    </a:cubicBezTo>
                    <a:cubicBezTo>
                      <a:pt x="444143" y="80987"/>
                      <a:pt x="418574" y="75975"/>
                      <a:pt x="368676" y="63500"/>
                    </a:cubicBezTo>
                    <a:cubicBezTo>
                      <a:pt x="355976" y="55033"/>
                      <a:pt x="344228" y="44926"/>
                      <a:pt x="330576" y="38100"/>
                    </a:cubicBezTo>
                    <a:cubicBezTo>
                      <a:pt x="291421" y="18523"/>
                      <a:pt x="225899" y="17078"/>
                      <a:pt x="190876" y="12700"/>
                    </a:cubicBezTo>
                    <a:cubicBezTo>
                      <a:pt x="178176" y="8467"/>
                      <a:pt x="166163" y="0"/>
                      <a:pt x="152776" y="0"/>
                    </a:cubicBezTo>
                    <a:cubicBezTo>
                      <a:pt x="136653" y="0"/>
                      <a:pt x="58068" y="20502"/>
                      <a:pt x="38476" y="25400"/>
                    </a:cubicBezTo>
                    <a:cubicBezTo>
                      <a:pt x="25776" y="33867"/>
                      <a:pt x="3369" y="35833"/>
                      <a:pt x="376" y="50800"/>
                    </a:cubicBezTo>
                    <a:cubicBezTo>
                      <a:pt x="-2617" y="65767"/>
                      <a:pt x="12833" y="80810"/>
                      <a:pt x="25776" y="88900"/>
                    </a:cubicBezTo>
                    <a:cubicBezTo>
                      <a:pt x="127495" y="152475"/>
                      <a:pt x="73405" y="80437"/>
                      <a:pt x="140076" y="139700"/>
                    </a:cubicBezTo>
                    <a:cubicBezTo>
                      <a:pt x="166924" y="163565"/>
                      <a:pt x="216276" y="215900"/>
                      <a:pt x="216276" y="215900"/>
                    </a:cubicBezTo>
                    <a:cubicBezTo>
                      <a:pt x="246473" y="306492"/>
                      <a:pt x="203655" y="196968"/>
                      <a:pt x="267076" y="292100"/>
                    </a:cubicBezTo>
                    <a:cubicBezTo>
                      <a:pt x="274502" y="303239"/>
                      <a:pt x="273789" y="318226"/>
                      <a:pt x="279776" y="330200"/>
                    </a:cubicBezTo>
                    <a:cubicBezTo>
                      <a:pt x="286602" y="343852"/>
                      <a:pt x="298350" y="354648"/>
                      <a:pt x="305176" y="368300"/>
                    </a:cubicBezTo>
                    <a:cubicBezTo>
                      <a:pt x="357756" y="473460"/>
                      <a:pt x="270483" y="335311"/>
                      <a:pt x="343276" y="444500"/>
                    </a:cubicBezTo>
                    <a:cubicBezTo>
                      <a:pt x="347345" y="460776"/>
                      <a:pt x="359566" y="515180"/>
                      <a:pt x="368676" y="533400"/>
                    </a:cubicBezTo>
                    <a:cubicBezTo>
                      <a:pt x="375502" y="547052"/>
                      <a:pt x="387877" y="557552"/>
                      <a:pt x="394076" y="571500"/>
                    </a:cubicBezTo>
                    <a:cubicBezTo>
                      <a:pt x="428292" y="648487"/>
                      <a:pt x="414427" y="644029"/>
                      <a:pt x="432176" y="723900"/>
                    </a:cubicBezTo>
                    <a:cubicBezTo>
                      <a:pt x="435080" y="736968"/>
                      <a:pt x="440643" y="749300"/>
                      <a:pt x="444876" y="762000"/>
                    </a:cubicBezTo>
                    <a:cubicBezTo>
                      <a:pt x="449109" y="795867"/>
                      <a:pt x="452386" y="829867"/>
                      <a:pt x="457576" y="863600"/>
                    </a:cubicBezTo>
                    <a:cubicBezTo>
                      <a:pt x="481803" y="1021079"/>
                      <a:pt x="459955" y="810004"/>
                      <a:pt x="482976" y="1028700"/>
                    </a:cubicBezTo>
                    <a:cubicBezTo>
                      <a:pt x="501151" y="1201361"/>
                      <a:pt x="482882" y="1117222"/>
                      <a:pt x="508376" y="1219200"/>
                    </a:cubicBezTo>
                    <a:cubicBezTo>
                      <a:pt x="512609" y="1346200"/>
                      <a:pt x="513827" y="1473336"/>
                      <a:pt x="521076" y="1600200"/>
                    </a:cubicBezTo>
                    <a:cubicBezTo>
                      <a:pt x="522307" y="1621751"/>
                      <a:pt x="529915" y="1642462"/>
                      <a:pt x="533776" y="1663700"/>
                    </a:cubicBezTo>
                    <a:cubicBezTo>
                      <a:pt x="538382" y="1689035"/>
                      <a:pt x="543073" y="1714376"/>
                      <a:pt x="546476" y="1739900"/>
                    </a:cubicBezTo>
                    <a:cubicBezTo>
                      <a:pt x="551542" y="1777898"/>
                      <a:pt x="554697" y="1816128"/>
                      <a:pt x="559176" y="1854200"/>
                    </a:cubicBezTo>
                    <a:cubicBezTo>
                      <a:pt x="563164" y="1888096"/>
                      <a:pt x="567643" y="1921933"/>
                      <a:pt x="571876" y="1955800"/>
                    </a:cubicBezTo>
                    <a:cubicBezTo>
                      <a:pt x="567643" y="2264833"/>
                      <a:pt x="566900" y="2573934"/>
                      <a:pt x="559176" y="2882900"/>
                    </a:cubicBezTo>
                    <a:cubicBezTo>
                      <a:pt x="558428" y="2912825"/>
                      <a:pt x="549186" y="2941989"/>
                      <a:pt x="546476" y="2971800"/>
                    </a:cubicBezTo>
                    <a:cubicBezTo>
                      <a:pt x="540714" y="3035180"/>
                      <a:pt x="540109" y="3098975"/>
                      <a:pt x="533776" y="3162300"/>
                    </a:cubicBezTo>
                    <a:cubicBezTo>
                      <a:pt x="531628" y="3183779"/>
                      <a:pt x="524937" y="3204562"/>
                      <a:pt x="521076" y="3225800"/>
                    </a:cubicBezTo>
                    <a:cubicBezTo>
                      <a:pt x="516470" y="3251135"/>
                      <a:pt x="511570" y="3276448"/>
                      <a:pt x="508376" y="3302000"/>
                    </a:cubicBezTo>
                    <a:cubicBezTo>
                      <a:pt x="497135" y="3391931"/>
                      <a:pt x="491257" y="3522875"/>
                      <a:pt x="470276" y="3606800"/>
                    </a:cubicBezTo>
                    <a:cubicBezTo>
                      <a:pt x="450316" y="3686640"/>
                      <a:pt x="460044" y="3640321"/>
                      <a:pt x="444876" y="3746500"/>
                    </a:cubicBezTo>
                    <a:cubicBezTo>
                      <a:pt x="440643" y="3822700"/>
                      <a:pt x="439085" y="3899096"/>
                      <a:pt x="432176" y="3975100"/>
                    </a:cubicBezTo>
                    <a:cubicBezTo>
                      <a:pt x="430596" y="3992483"/>
                      <a:pt x="421515" y="4008565"/>
                      <a:pt x="419476" y="4025900"/>
                    </a:cubicBezTo>
                    <a:cubicBezTo>
                      <a:pt x="413027" y="4080718"/>
                      <a:pt x="413622" y="4136230"/>
                      <a:pt x="406776" y="4191000"/>
                    </a:cubicBezTo>
                    <a:cubicBezTo>
                      <a:pt x="405116" y="4204284"/>
                      <a:pt x="397323" y="4216113"/>
                      <a:pt x="394076" y="4229100"/>
                    </a:cubicBezTo>
                    <a:cubicBezTo>
                      <a:pt x="388841" y="4250041"/>
                      <a:pt x="385609" y="4271433"/>
                      <a:pt x="381376" y="4292600"/>
                    </a:cubicBezTo>
                    <a:cubicBezTo>
                      <a:pt x="377143" y="4339167"/>
                      <a:pt x="374476" y="4385902"/>
                      <a:pt x="368676" y="4432300"/>
                    </a:cubicBezTo>
                    <a:cubicBezTo>
                      <a:pt x="365999" y="4453719"/>
                      <a:pt x="358829" y="4474404"/>
                      <a:pt x="355976" y="4495800"/>
                    </a:cubicBezTo>
                    <a:cubicBezTo>
                      <a:pt x="326280" y="4718518"/>
                      <a:pt x="359153" y="4543415"/>
                      <a:pt x="330576" y="4686300"/>
                    </a:cubicBezTo>
                    <a:cubicBezTo>
                      <a:pt x="326343" y="4737100"/>
                      <a:pt x="323505" y="4788036"/>
                      <a:pt x="317876" y="4838700"/>
                    </a:cubicBezTo>
                    <a:cubicBezTo>
                      <a:pt x="315032" y="4864293"/>
                      <a:pt x="306834" y="4889203"/>
                      <a:pt x="305176" y="4914900"/>
                    </a:cubicBezTo>
                    <a:cubicBezTo>
                      <a:pt x="298357" y="5020598"/>
                      <a:pt x="296709" y="5126567"/>
                      <a:pt x="292476" y="5232400"/>
                    </a:cubicBezTo>
                    <a:cubicBezTo>
                      <a:pt x="296709" y="5295900"/>
                      <a:pt x="271446" y="5368933"/>
                      <a:pt x="305176" y="5422900"/>
                    </a:cubicBezTo>
                    <a:cubicBezTo>
                      <a:pt x="325493" y="5455408"/>
                      <a:pt x="381587" y="5429771"/>
                      <a:pt x="419476" y="5435600"/>
                    </a:cubicBezTo>
                    <a:cubicBezTo>
                      <a:pt x="436728" y="5438254"/>
                      <a:pt x="452975" y="5445993"/>
                      <a:pt x="470276" y="5448300"/>
                    </a:cubicBezTo>
                    <a:cubicBezTo>
                      <a:pt x="544123" y="5458146"/>
                      <a:pt x="739213" y="5469616"/>
                      <a:pt x="800476" y="5473700"/>
                    </a:cubicBezTo>
                    <a:lnTo>
                      <a:pt x="876676" y="5486400"/>
                    </a:lnTo>
                    <a:cubicBezTo>
                      <a:pt x="930388" y="5494663"/>
                      <a:pt x="1014517" y="5505949"/>
                      <a:pt x="1067176" y="5511800"/>
                    </a:cubicBezTo>
                    <a:cubicBezTo>
                      <a:pt x="1213242" y="5528030"/>
                      <a:pt x="1198276" y="5523783"/>
                      <a:pt x="1359276" y="5537200"/>
                    </a:cubicBezTo>
                    <a:lnTo>
                      <a:pt x="1498976" y="5549900"/>
                    </a:lnTo>
                    <a:cubicBezTo>
                      <a:pt x="1796350" y="5572775"/>
                      <a:pt x="1584888" y="5550979"/>
                      <a:pt x="1803776" y="5575300"/>
                    </a:cubicBezTo>
                    <a:cubicBezTo>
                      <a:pt x="1884209" y="5571067"/>
                      <a:pt x="1964810" y="5569289"/>
                      <a:pt x="2045076" y="5562600"/>
                    </a:cubicBezTo>
                    <a:cubicBezTo>
                      <a:pt x="2066587" y="5560807"/>
                      <a:pt x="2087180" y="5552753"/>
                      <a:pt x="2108576" y="5549900"/>
                    </a:cubicBezTo>
                    <a:cubicBezTo>
                      <a:pt x="2165354" y="5542330"/>
                      <a:pt x="2251621" y="5539539"/>
                      <a:pt x="2311776" y="5524500"/>
                    </a:cubicBezTo>
                    <a:cubicBezTo>
                      <a:pt x="2337751" y="5518006"/>
                      <a:pt x="2362576" y="5507567"/>
                      <a:pt x="2387976" y="5499100"/>
                    </a:cubicBezTo>
                    <a:cubicBezTo>
                      <a:pt x="2400676" y="5494867"/>
                      <a:pt x="2413089" y="5489647"/>
                      <a:pt x="2426076" y="5486400"/>
                    </a:cubicBezTo>
                    <a:cubicBezTo>
                      <a:pt x="2451855" y="5479955"/>
                      <a:pt x="2489469" y="5471932"/>
                      <a:pt x="2514976" y="5461000"/>
                    </a:cubicBezTo>
                    <a:cubicBezTo>
                      <a:pt x="2532377" y="5453542"/>
                      <a:pt x="2547815" y="5441587"/>
                      <a:pt x="2565776" y="5435600"/>
                    </a:cubicBezTo>
                    <a:cubicBezTo>
                      <a:pt x="2586254" y="5428774"/>
                      <a:pt x="2608335" y="5428135"/>
                      <a:pt x="2629276" y="5422900"/>
                    </a:cubicBezTo>
                    <a:cubicBezTo>
                      <a:pt x="2642263" y="5419653"/>
                      <a:pt x="2654676" y="5414433"/>
                      <a:pt x="2667376" y="5410200"/>
                    </a:cubicBezTo>
                    <a:cubicBezTo>
                      <a:pt x="2653647" y="5053246"/>
                      <a:pt x="2689508" y="5184496"/>
                      <a:pt x="2629276" y="5003800"/>
                    </a:cubicBezTo>
                    <a:cubicBezTo>
                      <a:pt x="2625043" y="4991100"/>
                      <a:pt x="2624002" y="4976839"/>
                      <a:pt x="2616576" y="4965700"/>
                    </a:cubicBezTo>
                    <a:lnTo>
                      <a:pt x="2591176" y="4927600"/>
                    </a:lnTo>
                    <a:cubicBezTo>
                      <a:pt x="2586943" y="4783667"/>
                      <a:pt x="2585015" y="4639647"/>
                      <a:pt x="2578476" y="4495800"/>
                    </a:cubicBezTo>
                    <a:cubicBezTo>
                      <a:pt x="2576544" y="4453299"/>
                      <a:pt x="2567351" y="4411315"/>
                      <a:pt x="2565776" y="4368800"/>
                    </a:cubicBezTo>
                    <a:cubicBezTo>
                      <a:pt x="2558880" y="4182613"/>
                      <a:pt x="2560102" y="3996182"/>
                      <a:pt x="2553076" y="3810000"/>
                    </a:cubicBezTo>
                    <a:cubicBezTo>
                      <a:pt x="2551630" y="3771693"/>
                      <a:pt x="2546205" y="3733589"/>
                      <a:pt x="2540376" y="3695700"/>
                    </a:cubicBezTo>
                    <a:cubicBezTo>
                      <a:pt x="2503926" y="3458777"/>
                      <a:pt x="2556369" y="3899846"/>
                      <a:pt x="2514976" y="3568700"/>
                    </a:cubicBezTo>
                    <a:cubicBezTo>
                      <a:pt x="2495331" y="3411541"/>
                      <a:pt x="2517496" y="3487360"/>
                      <a:pt x="2489576" y="3403600"/>
                    </a:cubicBezTo>
                    <a:cubicBezTo>
                      <a:pt x="2485343" y="3373967"/>
                      <a:pt x="2481545" y="3344268"/>
                      <a:pt x="2476876" y="3314700"/>
                    </a:cubicBezTo>
                    <a:cubicBezTo>
                      <a:pt x="2468844" y="3263829"/>
                      <a:pt x="2457163" y="3213486"/>
                      <a:pt x="2451476" y="3162300"/>
                    </a:cubicBezTo>
                    <a:cubicBezTo>
                      <a:pt x="2443206" y="3087869"/>
                      <a:pt x="2438157" y="3031585"/>
                      <a:pt x="2426076" y="2959100"/>
                    </a:cubicBezTo>
                    <a:cubicBezTo>
                      <a:pt x="2422527" y="2937808"/>
                      <a:pt x="2416229" y="2916996"/>
                      <a:pt x="2413376" y="2895600"/>
                    </a:cubicBezTo>
                    <a:cubicBezTo>
                      <a:pt x="2407753" y="2853429"/>
                      <a:pt x="2405647" y="2810853"/>
                      <a:pt x="2400676" y="2768600"/>
                    </a:cubicBezTo>
                    <a:cubicBezTo>
                      <a:pt x="2397178" y="2738871"/>
                      <a:pt x="2392209" y="2709333"/>
                      <a:pt x="2387976" y="2679700"/>
                    </a:cubicBezTo>
                    <a:cubicBezTo>
                      <a:pt x="2392209" y="2506133"/>
                      <a:pt x="2394479" y="2332508"/>
                      <a:pt x="2400676" y="2159000"/>
                    </a:cubicBezTo>
                    <a:cubicBezTo>
                      <a:pt x="2416709" y="1710079"/>
                      <a:pt x="2392737" y="2080425"/>
                      <a:pt x="2426076" y="1930400"/>
                    </a:cubicBezTo>
                    <a:cubicBezTo>
                      <a:pt x="2455878" y="1796293"/>
                      <a:pt x="2422886" y="1901869"/>
                      <a:pt x="2451476" y="1816100"/>
                    </a:cubicBezTo>
                    <a:cubicBezTo>
                      <a:pt x="2455709" y="1778000"/>
                      <a:pt x="2457874" y="1739613"/>
                      <a:pt x="2464176" y="1701800"/>
                    </a:cubicBezTo>
                    <a:cubicBezTo>
                      <a:pt x="2466377" y="1688595"/>
                      <a:pt x="2474481" y="1676871"/>
                      <a:pt x="2476876" y="1663700"/>
                    </a:cubicBezTo>
                    <a:cubicBezTo>
                      <a:pt x="2482981" y="1630120"/>
                      <a:pt x="2483965" y="1595766"/>
                      <a:pt x="2489576" y="1562100"/>
                    </a:cubicBezTo>
                    <a:cubicBezTo>
                      <a:pt x="2508016" y="1451461"/>
                      <a:pt x="2494844" y="1563792"/>
                      <a:pt x="2514976" y="1473200"/>
                    </a:cubicBezTo>
                    <a:cubicBezTo>
                      <a:pt x="2560501" y="1268339"/>
                      <a:pt x="2485348" y="1557838"/>
                      <a:pt x="2540376" y="1282700"/>
                    </a:cubicBezTo>
                    <a:cubicBezTo>
                      <a:pt x="2568493" y="1142115"/>
                      <a:pt x="2570133" y="1273242"/>
                      <a:pt x="2591176" y="1104900"/>
                    </a:cubicBezTo>
                    <a:cubicBezTo>
                      <a:pt x="2602888" y="1011206"/>
                      <a:pt x="2605206" y="972580"/>
                      <a:pt x="2629276" y="876300"/>
                    </a:cubicBezTo>
                    <a:cubicBezTo>
                      <a:pt x="2635721" y="850521"/>
                      <a:pt x="2643744" y="812907"/>
                      <a:pt x="2654676" y="787400"/>
                    </a:cubicBezTo>
                    <a:cubicBezTo>
                      <a:pt x="2662134" y="769999"/>
                      <a:pt x="2672618" y="754001"/>
                      <a:pt x="2680076" y="736600"/>
                    </a:cubicBezTo>
                    <a:cubicBezTo>
                      <a:pt x="2685349" y="724295"/>
                      <a:pt x="2687503" y="710805"/>
                      <a:pt x="2692776" y="698500"/>
                    </a:cubicBezTo>
                    <a:cubicBezTo>
                      <a:pt x="2700234" y="681099"/>
                      <a:pt x="2710718" y="665101"/>
                      <a:pt x="2718176" y="647700"/>
                    </a:cubicBezTo>
                    <a:cubicBezTo>
                      <a:pt x="2733670" y="611548"/>
                      <a:pt x="2725768" y="602008"/>
                      <a:pt x="2756276" y="571500"/>
                    </a:cubicBezTo>
                    <a:cubicBezTo>
                      <a:pt x="2767069" y="560707"/>
                      <a:pt x="2781676" y="554567"/>
                      <a:pt x="2794376" y="546100"/>
                    </a:cubicBezTo>
                    <a:cubicBezTo>
                      <a:pt x="2798609" y="533400"/>
                      <a:pt x="2797610" y="517466"/>
                      <a:pt x="2807076" y="508000"/>
                    </a:cubicBezTo>
                    <a:cubicBezTo>
                      <a:pt x="2857478" y="457598"/>
                      <a:pt x="2876715" y="458840"/>
                      <a:pt x="2934076" y="444500"/>
                    </a:cubicBezTo>
                    <a:cubicBezTo>
                      <a:pt x="2959476" y="427567"/>
                      <a:pt x="2988690" y="415286"/>
                      <a:pt x="3010276" y="393700"/>
                    </a:cubicBezTo>
                    <a:cubicBezTo>
                      <a:pt x="3033162" y="370814"/>
                      <a:pt x="3055534" y="343461"/>
                      <a:pt x="3086476" y="330200"/>
                    </a:cubicBezTo>
                    <a:cubicBezTo>
                      <a:pt x="3214087" y="275510"/>
                      <a:pt x="3042737" y="377469"/>
                      <a:pt x="3213476" y="292100"/>
                    </a:cubicBezTo>
                    <a:cubicBezTo>
                      <a:pt x="3230409" y="283633"/>
                      <a:pt x="3246698" y="273731"/>
                      <a:pt x="3264276" y="266700"/>
                    </a:cubicBezTo>
                    <a:cubicBezTo>
                      <a:pt x="3315809" y="246087"/>
                      <a:pt x="3341378" y="241075"/>
                      <a:pt x="3391276" y="228600"/>
                    </a:cubicBezTo>
                    <a:cubicBezTo>
                      <a:pt x="3395509" y="215900"/>
                      <a:pt x="3412008" y="201210"/>
                      <a:pt x="3403976" y="190500"/>
                    </a:cubicBezTo>
                    <a:cubicBezTo>
                      <a:pt x="3393503" y="176536"/>
                      <a:pt x="3369959" y="182595"/>
                      <a:pt x="3353176" y="177800"/>
                    </a:cubicBezTo>
                    <a:cubicBezTo>
                      <a:pt x="3340304" y="174122"/>
                      <a:pt x="3327948" y="168778"/>
                      <a:pt x="3315076" y="165100"/>
                    </a:cubicBezTo>
                    <a:cubicBezTo>
                      <a:pt x="3298293" y="160305"/>
                      <a:pt x="3280994" y="157416"/>
                      <a:pt x="3264276" y="152400"/>
                    </a:cubicBezTo>
                    <a:cubicBezTo>
                      <a:pt x="3109678" y="106021"/>
                      <a:pt x="3254365" y="143572"/>
                      <a:pt x="3137276" y="114300"/>
                    </a:cubicBezTo>
                    <a:cubicBezTo>
                      <a:pt x="3048376" y="118533"/>
                      <a:pt x="2958542" y="113467"/>
                      <a:pt x="2870576" y="127000"/>
                    </a:cubicBezTo>
                    <a:cubicBezTo>
                      <a:pt x="2846179" y="130753"/>
                      <a:pt x="2827901" y="151848"/>
                      <a:pt x="2807076" y="165100"/>
                    </a:cubicBezTo>
                    <a:cubicBezTo>
                      <a:pt x="2772687" y="186984"/>
                      <a:pt x="2719070" y="217189"/>
                      <a:pt x="2692776" y="254000"/>
                    </a:cubicBezTo>
                    <a:cubicBezTo>
                      <a:pt x="2634183" y="336030"/>
                      <a:pt x="2704386" y="280127"/>
                      <a:pt x="2629276" y="330200"/>
                    </a:cubicBezTo>
                    <a:cubicBezTo>
                      <a:pt x="2620809" y="342900"/>
                      <a:pt x="2613647" y="356574"/>
                      <a:pt x="2603876" y="368300"/>
                    </a:cubicBezTo>
                    <a:cubicBezTo>
                      <a:pt x="2568767" y="410431"/>
                      <a:pt x="2564025" y="397202"/>
                      <a:pt x="2540376" y="444500"/>
                    </a:cubicBezTo>
                    <a:cubicBezTo>
                      <a:pt x="2515157" y="494937"/>
                      <a:pt x="2543872" y="473905"/>
                      <a:pt x="2502276" y="520700"/>
                    </a:cubicBezTo>
                    <a:cubicBezTo>
                      <a:pt x="2478411" y="547548"/>
                      <a:pt x="2426076" y="596900"/>
                      <a:pt x="2426076" y="596900"/>
                    </a:cubicBezTo>
                    <a:cubicBezTo>
                      <a:pt x="2402791" y="666754"/>
                      <a:pt x="2427367" y="604166"/>
                      <a:pt x="2387976" y="673100"/>
                    </a:cubicBezTo>
                    <a:cubicBezTo>
                      <a:pt x="2378583" y="689538"/>
                      <a:pt x="2370034" y="706499"/>
                      <a:pt x="2362576" y="723900"/>
                    </a:cubicBezTo>
                    <a:cubicBezTo>
                      <a:pt x="2357303" y="736205"/>
                      <a:pt x="2357302" y="750861"/>
                      <a:pt x="2349876" y="762000"/>
                    </a:cubicBezTo>
                    <a:cubicBezTo>
                      <a:pt x="2339913" y="776944"/>
                      <a:pt x="2324476" y="787400"/>
                      <a:pt x="2311776" y="800100"/>
                    </a:cubicBezTo>
                    <a:cubicBezTo>
                      <a:pt x="2289423" y="867160"/>
                      <a:pt x="2306502" y="827061"/>
                      <a:pt x="2248276" y="914400"/>
                    </a:cubicBezTo>
                    <a:cubicBezTo>
                      <a:pt x="2239809" y="927100"/>
                      <a:pt x="2227703" y="938020"/>
                      <a:pt x="2222876" y="952500"/>
                    </a:cubicBezTo>
                    <a:cubicBezTo>
                      <a:pt x="2218643" y="965200"/>
                      <a:pt x="2216163" y="978626"/>
                      <a:pt x="2210176" y="990600"/>
                    </a:cubicBezTo>
                    <a:cubicBezTo>
                      <a:pt x="2197925" y="1015101"/>
                      <a:pt x="2144257" y="1080985"/>
                      <a:pt x="2133976" y="1092200"/>
                    </a:cubicBezTo>
                    <a:cubicBezTo>
                      <a:pt x="2105658" y="1123093"/>
                      <a:pt x="2084833" y="1167848"/>
                      <a:pt x="2045076" y="1181100"/>
                    </a:cubicBezTo>
                    <a:cubicBezTo>
                      <a:pt x="2032376" y="1185333"/>
                      <a:pt x="2019281" y="1188527"/>
                      <a:pt x="2006976" y="1193800"/>
                    </a:cubicBezTo>
                    <a:cubicBezTo>
                      <a:pt x="1989575" y="1201258"/>
                      <a:pt x="1974543" y="1214608"/>
                      <a:pt x="1956176" y="1219200"/>
                    </a:cubicBezTo>
                    <a:cubicBezTo>
                      <a:pt x="1942212" y="1222691"/>
                      <a:pt x="1747342" y="1243815"/>
                      <a:pt x="1740276" y="1244600"/>
                    </a:cubicBezTo>
                    <a:cubicBezTo>
                      <a:pt x="1579409" y="1240367"/>
                      <a:pt x="1418189" y="1243365"/>
                      <a:pt x="1257676" y="1231900"/>
                    </a:cubicBezTo>
                    <a:cubicBezTo>
                      <a:pt x="1211580" y="1228607"/>
                      <a:pt x="1215343" y="1210733"/>
                      <a:pt x="1206876" y="1206500"/>
                    </a:cubicBez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7" name="Dowolny kształt 36"/>
              <p:cNvSpPr/>
              <p:nvPr/>
            </p:nvSpPr>
            <p:spPr>
              <a:xfrm>
                <a:off x="12310822" y="1124743"/>
                <a:ext cx="1414852" cy="2966331"/>
              </a:xfrm>
              <a:custGeom>
                <a:avLst/>
                <a:gdLst>
                  <a:gd name="connsiteX0" fmla="*/ 66675 w 962025"/>
                  <a:gd name="connsiteY0" fmla="*/ 752475 h 1764417"/>
                  <a:gd name="connsiteX1" fmla="*/ 66675 w 962025"/>
                  <a:gd name="connsiteY1" fmla="*/ 752475 h 1764417"/>
                  <a:gd name="connsiteX2" fmla="*/ 85725 w 962025"/>
                  <a:gd name="connsiteY2" fmla="*/ 847725 h 1764417"/>
                  <a:gd name="connsiteX3" fmla="*/ 95250 w 962025"/>
                  <a:gd name="connsiteY3" fmla="*/ 876300 h 1764417"/>
                  <a:gd name="connsiteX4" fmla="*/ 85725 w 962025"/>
                  <a:gd name="connsiteY4" fmla="*/ 1047750 h 1764417"/>
                  <a:gd name="connsiteX5" fmla="*/ 66675 w 962025"/>
                  <a:gd name="connsiteY5" fmla="*/ 1104900 h 1764417"/>
                  <a:gd name="connsiteX6" fmla="*/ 57150 w 962025"/>
                  <a:gd name="connsiteY6" fmla="*/ 1143000 h 1764417"/>
                  <a:gd name="connsiteX7" fmla="*/ 38100 w 962025"/>
                  <a:gd name="connsiteY7" fmla="*/ 1200150 h 1764417"/>
                  <a:gd name="connsiteX8" fmla="*/ 47625 w 962025"/>
                  <a:gd name="connsiteY8" fmla="*/ 1485900 h 1764417"/>
                  <a:gd name="connsiteX9" fmla="*/ 57150 w 962025"/>
                  <a:gd name="connsiteY9" fmla="*/ 1514475 h 1764417"/>
                  <a:gd name="connsiteX10" fmla="*/ 76200 w 962025"/>
                  <a:gd name="connsiteY10" fmla="*/ 1543050 h 1764417"/>
                  <a:gd name="connsiteX11" fmla="*/ 104775 w 962025"/>
                  <a:gd name="connsiteY11" fmla="*/ 1571625 h 1764417"/>
                  <a:gd name="connsiteX12" fmla="*/ 114300 w 962025"/>
                  <a:gd name="connsiteY12" fmla="*/ 1714500 h 1764417"/>
                  <a:gd name="connsiteX13" fmla="*/ 133350 w 962025"/>
                  <a:gd name="connsiteY13" fmla="*/ 1657350 h 1764417"/>
                  <a:gd name="connsiteX14" fmla="*/ 142875 w 962025"/>
                  <a:gd name="connsiteY14" fmla="*/ 1609725 h 1764417"/>
                  <a:gd name="connsiteX15" fmla="*/ 161925 w 962025"/>
                  <a:gd name="connsiteY15" fmla="*/ 1552575 h 1764417"/>
                  <a:gd name="connsiteX16" fmla="*/ 152400 w 962025"/>
                  <a:gd name="connsiteY16" fmla="*/ 1476375 h 1764417"/>
                  <a:gd name="connsiteX17" fmla="*/ 133350 w 962025"/>
                  <a:gd name="connsiteY17" fmla="*/ 1447800 h 1764417"/>
                  <a:gd name="connsiteX18" fmla="*/ 123825 w 962025"/>
                  <a:gd name="connsiteY18" fmla="*/ 1419225 h 1764417"/>
                  <a:gd name="connsiteX19" fmla="*/ 152400 w 962025"/>
                  <a:gd name="connsiteY19" fmla="*/ 1247775 h 1764417"/>
                  <a:gd name="connsiteX20" fmla="*/ 180975 w 962025"/>
                  <a:gd name="connsiteY20" fmla="*/ 1219200 h 1764417"/>
                  <a:gd name="connsiteX21" fmla="*/ 200025 w 962025"/>
                  <a:gd name="connsiteY21" fmla="*/ 1247775 h 1764417"/>
                  <a:gd name="connsiteX22" fmla="*/ 219075 w 962025"/>
                  <a:gd name="connsiteY22" fmla="*/ 1333500 h 1764417"/>
                  <a:gd name="connsiteX23" fmla="*/ 238125 w 962025"/>
                  <a:gd name="connsiteY23" fmla="*/ 1371600 h 1764417"/>
                  <a:gd name="connsiteX24" fmla="*/ 257175 w 962025"/>
                  <a:gd name="connsiteY24" fmla="*/ 1428750 h 1764417"/>
                  <a:gd name="connsiteX25" fmla="*/ 247650 w 962025"/>
                  <a:gd name="connsiteY25" fmla="*/ 1609725 h 1764417"/>
                  <a:gd name="connsiteX26" fmla="*/ 238125 w 962025"/>
                  <a:gd name="connsiteY26" fmla="*/ 1647825 h 1764417"/>
                  <a:gd name="connsiteX27" fmla="*/ 247650 w 962025"/>
                  <a:gd name="connsiteY27" fmla="*/ 1714500 h 1764417"/>
                  <a:gd name="connsiteX28" fmla="*/ 276225 w 962025"/>
                  <a:gd name="connsiteY28" fmla="*/ 1657350 h 1764417"/>
                  <a:gd name="connsiteX29" fmla="*/ 295275 w 962025"/>
                  <a:gd name="connsiteY29" fmla="*/ 1628775 h 1764417"/>
                  <a:gd name="connsiteX30" fmla="*/ 314325 w 962025"/>
                  <a:gd name="connsiteY30" fmla="*/ 1571625 h 1764417"/>
                  <a:gd name="connsiteX31" fmla="*/ 333375 w 962025"/>
                  <a:gd name="connsiteY31" fmla="*/ 1514475 h 1764417"/>
                  <a:gd name="connsiteX32" fmla="*/ 342900 w 962025"/>
                  <a:gd name="connsiteY32" fmla="*/ 1485900 h 1764417"/>
                  <a:gd name="connsiteX33" fmla="*/ 333375 w 962025"/>
                  <a:gd name="connsiteY33" fmla="*/ 1352550 h 1764417"/>
                  <a:gd name="connsiteX34" fmla="*/ 314325 w 962025"/>
                  <a:gd name="connsiteY34" fmla="*/ 1295400 h 1764417"/>
                  <a:gd name="connsiteX35" fmla="*/ 323850 w 962025"/>
                  <a:gd name="connsiteY35" fmla="*/ 1219200 h 1764417"/>
                  <a:gd name="connsiteX36" fmla="*/ 352425 w 962025"/>
                  <a:gd name="connsiteY36" fmla="*/ 1238250 h 1764417"/>
                  <a:gd name="connsiteX37" fmla="*/ 390525 w 962025"/>
                  <a:gd name="connsiteY37" fmla="*/ 1314450 h 1764417"/>
                  <a:gd name="connsiteX38" fmla="*/ 409575 w 962025"/>
                  <a:gd name="connsiteY38" fmla="*/ 1390650 h 1764417"/>
                  <a:gd name="connsiteX39" fmla="*/ 419100 w 962025"/>
                  <a:gd name="connsiteY39" fmla="*/ 1428750 h 1764417"/>
                  <a:gd name="connsiteX40" fmla="*/ 428625 w 962025"/>
                  <a:gd name="connsiteY40" fmla="*/ 1457325 h 1764417"/>
                  <a:gd name="connsiteX41" fmla="*/ 400050 w 962025"/>
                  <a:gd name="connsiteY41" fmla="*/ 1676400 h 1764417"/>
                  <a:gd name="connsiteX42" fmla="*/ 381000 w 962025"/>
                  <a:gd name="connsiteY42" fmla="*/ 1704975 h 1764417"/>
                  <a:gd name="connsiteX43" fmla="*/ 409575 w 962025"/>
                  <a:gd name="connsiteY43" fmla="*/ 1724025 h 1764417"/>
                  <a:gd name="connsiteX44" fmla="*/ 457200 w 962025"/>
                  <a:gd name="connsiteY44" fmla="*/ 1638300 h 1764417"/>
                  <a:gd name="connsiteX45" fmla="*/ 485775 w 962025"/>
                  <a:gd name="connsiteY45" fmla="*/ 1619250 h 1764417"/>
                  <a:gd name="connsiteX46" fmla="*/ 504825 w 962025"/>
                  <a:gd name="connsiteY46" fmla="*/ 1504950 h 1764417"/>
                  <a:gd name="connsiteX47" fmla="*/ 514350 w 962025"/>
                  <a:gd name="connsiteY47" fmla="*/ 1447800 h 1764417"/>
                  <a:gd name="connsiteX48" fmla="*/ 533400 w 962025"/>
                  <a:gd name="connsiteY48" fmla="*/ 1343025 h 1764417"/>
                  <a:gd name="connsiteX49" fmla="*/ 542925 w 962025"/>
                  <a:gd name="connsiteY49" fmla="*/ 1276350 h 1764417"/>
                  <a:gd name="connsiteX50" fmla="*/ 552450 w 962025"/>
                  <a:gd name="connsiteY50" fmla="*/ 1247775 h 1764417"/>
                  <a:gd name="connsiteX51" fmla="*/ 581025 w 962025"/>
                  <a:gd name="connsiteY51" fmla="*/ 1228725 h 1764417"/>
                  <a:gd name="connsiteX52" fmla="*/ 600075 w 962025"/>
                  <a:gd name="connsiteY52" fmla="*/ 1257300 h 1764417"/>
                  <a:gd name="connsiteX53" fmla="*/ 619125 w 962025"/>
                  <a:gd name="connsiteY53" fmla="*/ 1390650 h 1764417"/>
                  <a:gd name="connsiteX54" fmla="*/ 638175 w 962025"/>
                  <a:gd name="connsiteY54" fmla="*/ 1428750 h 1764417"/>
                  <a:gd name="connsiteX55" fmla="*/ 657225 w 962025"/>
                  <a:gd name="connsiteY55" fmla="*/ 1485900 h 1764417"/>
                  <a:gd name="connsiteX56" fmla="*/ 647700 w 962025"/>
                  <a:gd name="connsiteY56" fmla="*/ 1628775 h 1764417"/>
                  <a:gd name="connsiteX57" fmla="*/ 628650 w 962025"/>
                  <a:gd name="connsiteY57" fmla="*/ 1724025 h 1764417"/>
                  <a:gd name="connsiteX58" fmla="*/ 638175 w 962025"/>
                  <a:gd name="connsiteY58" fmla="*/ 1752600 h 1764417"/>
                  <a:gd name="connsiteX59" fmla="*/ 685800 w 962025"/>
                  <a:gd name="connsiteY59" fmla="*/ 1733550 h 1764417"/>
                  <a:gd name="connsiteX60" fmla="*/ 704850 w 962025"/>
                  <a:gd name="connsiteY60" fmla="*/ 1666875 h 1764417"/>
                  <a:gd name="connsiteX61" fmla="*/ 714375 w 962025"/>
                  <a:gd name="connsiteY61" fmla="*/ 1638300 h 1764417"/>
                  <a:gd name="connsiteX62" fmla="*/ 704850 w 962025"/>
                  <a:gd name="connsiteY62" fmla="*/ 1381125 h 1764417"/>
                  <a:gd name="connsiteX63" fmla="*/ 685800 w 962025"/>
                  <a:gd name="connsiteY63" fmla="*/ 1323975 h 1764417"/>
                  <a:gd name="connsiteX64" fmla="*/ 676275 w 962025"/>
                  <a:gd name="connsiteY64" fmla="*/ 1295400 h 1764417"/>
                  <a:gd name="connsiteX65" fmla="*/ 695325 w 962025"/>
                  <a:gd name="connsiteY65" fmla="*/ 1152525 h 1764417"/>
                  <a:gd name="connsiteX66" fmla="*/ 714375 w 962025"/>
                  <a:gd name="connsiteY66" fmla="*/ 1123950 h 1764417"/>
                  <a:gd name="connsiteX67" fmla="*/ 742950 w 962025"/>
                  <a:gd name="connsiteY67" fmla="*/ 1066800 h 1764417"/>
                  <a:gd name="connsiteX68" fmla="*/ 771525 w 962025"/>
                  <a:gd name="connsiteY68" fmla="*/ 1047750 h 1764417"/>
                  <a:gd name="connsiteX69" fmla="*/ 809625 w 962025"/>
                  <a:gd name="connsiteY69" fmla="*/ 990600 h 1764417"/>
                  <a:gd name="connsiteX70" fmla="*/ 828675 w 962025"/>
                  <a:gd name="connsiteY70" fmla="*/ 962025 h 1764417"/>
                  <a:gd name="connsiteX71" fmla="*/ 857250 w 962025"/>
                  <a:gd name="connsiteY71" fmla="*/ 923925 h 1764417"/>
                  <a:gd name="connsiteX72" fmla="*/ 866775 w 962025"/>
                  <a:gd name="connsiteY72" fmla="*/ 895350 h 1764417"/>
                  <a:gd name="connsiteX73" fmla="*/ 904875 w 962025"/>
                  <a:gd name="connsiteY73" fmla="*/ 838200 h 1764417"/>
                  <a:gd name="connsiteX74" fmla="*/ 923925 w 962025"/>
                  <a:gd name="connsiteY74" fmla="*/ 781050 h 1764417"/>
                  <a:gd name="connsiteX75" fmla="*/ 942975 w 962025"/>
                  <a:gd name="connsiteY75" fmla="*/ 723900 h 1764417"/>
                  <a:gd name="connsiteX76" fmla="*/ 952500 w 962025"/>
                  <a:gd name="connsiteY76" fmla="*/ 695325 h 1764417"/>
                  <a:gd name="connsiteX77" fmla="*/ 962025 w 962025"/>
                  <a:gd name="connsiteY77" fmla="*/ 619125 h 1764417"/>
                  <a:gd name="connsiteX78" fmla="*/ 952500 w 962025"/>
                  <a:gd name="connsiteY78" fmla="*/ 285750 h 1764417"/>
                  <a:gd name="connsiteX79" fmla="*/ 923925 w 962025"/>
                  <a:gd name="connsiteY79" fmla="*/ 152400 h 1764417"/>
                  <a:gd name="connsiteX80" fmla="*/ 866775 w 962025"/>
                  <a:gd name="connsiteY80" fmla="*/ 85725 h 1764417"/>
                  <a:gd name="connsiteX81" fmla="*/ 828675 w 962025"/>
                  <a:gd name="connsiteY81" fmla="*/ 66675 h 1764417"/>
                  <a:gd name="connsiteX82" fmla="*/ 771525 w 962025"/>
                  <a:gd name="connsiteY82" fmla="*/ 28575 h 1764417"/>
                  <a:gd name="connsiteX83" fmla="*/ 704850 w 962025"/>
                  <a:gd name="connsiteY83" fmla="*/ 0 h 1764417"/>
                  <a:gd name="connsiteX84" fmla="*/ 466725 w 962025"/>
                  <a:gd name="connsiteY84" fmla="*/ 9525 h 1764417"/>
                  <a:gd name="connsiteX85" fmla="*/ 361950 w 962025"/>
                  <a:gd name="connsiteY85" fmla="*/ 28575 h 1764417"/>
                  <a:gd name="connsiteX86" fmla="*/ 323850 w 962025"/>
                  <a:gd name="connsiteY86" fmla="*/ 47625 h 1764417"/>
                  <a:gd name="connsiteX87" fmla="*/ 285750 w 962025"/>
                  <a:gd name="connsiteY87" fmla="*/ 57150 h 1764417"/>
                  <a:gd name="connsiteX88" fmla="*/ 257175 w 962025"/>
                  <a:gd name="connsiteY88" fmla="*/ 66675 h 1764417"/>
                  <a:gd name="connsiteX89" fmla="*/ 190500 w 962025"/>
                  <a:gd name="connsiteY89" fmla="*/ 123825 h 1764417"/>
                  <a:gd name="connsiteX90" fmla="*/ 133350 w 962025"/>
                  <a:gd name="connsiteY90" fmla="*/ 190500 h 1764417"/>
                  <a:gd name="connsiteX91" fmla="*/ 123825 w 962025"/>
                  <a:gd name="connsiteY91" fmla="*/ 228600 h 1764417"/>
                  <a:gd name="connsiteX92" fmla="*/ 85725 w 962025"/>
                  <a:gd name="connsiteY92" fmla="*/ 285750 h 1764417"/>
                  <a:gd name="connsiteX93" fmla="*/ 76200 w 962025"/>
                  <a:gd name="connsiteY93" fmla="*/ 314325 h 1764417"/>
                  <a:gd name="connsiteX94" fmla="*/ 38100 w 962025"/>
                  <a:gd name="connsiteY94" fmla="*/ 390525 h 1764417"/>
                  <a:gd name="connsiteX95" fmla="*/ 19050 w 962025"/>
                  <a:gd name="connsiteY95" fmla="*/ 457200 h 1764417"/>
                  <a:gd name="connsiteX96" fmla="*/ 0 w 962025"/>
                  <a:gd name="connsiteY96" fmla="*/ 533400 h 1764417"/>
                  <a:gd name="connsiteX97" fmla="*/ 9525 w 962025"/>
                  <a:gd name="connsiteY97" fmla="*/ 638175 h 1764417"/>
                  <a:gd name="connsiteX98" fmla="*/ 19050 w 962025"/>
                  <a:gd name="connsiteY98" fmla="*/ 666750 h 1764417"/>
                  <a:gd name="connsiteX99" fmla="*/ 57150 w 962025"/>
                  <a:gd name="connsiteY99" fmla="*/ 733425 h 1764417"/>
                  <a:gd name="connsiteX100" fmla="*/ 66675 w 962025"/>
                  <a:gd name="connsiteY100" fmla="*/ 752475 h 1764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</a:cxnLst>
                <a:rect l="l" t="t" r="r" b="b"/>
                <a:pathLst>
                  <a:path w="962025" h="1764417">
                    <a:moveTo>
                      <a:pt x="66675" y="752475"/>
                    </a:moveTo>
                    <a:lnTo>
                      <a:pt x="66675" y="752475"/>
                    </a:lnTo>
                    <a:cubicBezTo>
                      <a:pt x="73025" y="784225"/>
                      <a:pt x="78444" y="816175"/>
                      <a:pt x="85725" y="847725"/>
                    </a:cubicBezTo>
                    <a:cubicBezTo>
                      <a:pt x="87983" y="857508"/>
                      <a:pt x="95250" y="866260"/>
                      <a:pt x="95250" y="876300"/>
                    </a:cubicBezTo>
                    <a:cubicBezTo>
                      <a:pt x="95250" y="933538"/>
                      <a:pt x="92825" y="990954"/>
                      <a:pt x="85725" y="1047750"/>
                    </a:cubicBezTo>
                    <a:cubicBezTo>
                      <a:pt x="83234" y="1067675"/>
                      <a:pt x="71545" y="1085419"/>
                      <a:pt x="66675" y="1104900"/>
                    </a:cubicBezTo>
                    <a:cubicBezTo>
                      <a:pt x="63500" y="1117600"/>
                      <a:pt x="60912" y="1130461"/>
                      <a:pt x="57150" y="1143000"/>
                    </a:cubicBezTo>
                    <a:cubicBezTo>
                      <a:pt x="51380" y="1162234"/>
                      <a:pt x="38100" y="1200150"/>
                      <a:pt x="38100" y="1200150"/>
                    </a:cubicBezTo>
                    <a:cubicBezTo>
                      <a:pt x="41275" y="1295400"/>
                      <a:pt x="41860" y="1390772"/>
                      <a:pt x="47625" y="1485900"/>
                    </a:cubicBezTo>
                    <a:cubicBezTo>
                      <a:pt x="48232" y="1495922"/>
                      <a:pt x="52660" y="1505495"/>
                      <a:pt x="57150" y="1514475"/>
                    </a:cubicBezTo>
                    <a:cubicBezTo>
                      <a:pt x="62270" y="1524714"/>
                      <a:pt x="68871" y="1534256"/>
                      <a:pt x="76200" y="1543050"/>
                    </a:cubicBezTo>
                    <a:cubicBezTo>
                      <a:pt x="84824" y="1553398"/>
                      <a:pt x="95250" y="1562100"/>
                      <a:pt x="104775" y="1571625"/>
                    </a:cubicBezTo>
                    <a:cubicBezTo>
                      <a:pt x="107950" y="1619250"/>
                      <a:pt x="99206" y="1669219"/>
                      <a:pt x="114300" y="1714500"/>
                    </a:cubicBezTo>
                    <a:cubicBezTo>
                      <a:pt x="120650" y="1733550"/>
                      <a:pt x="129412" y="1677041"/>
                      <a:pt x="133350" y="1657350"/>
                    </a:cubicBezTo>
                    <a:cubicBezTo>
                      <a:pt x="136525" y="1641475"/>
                      <a:pt x="138615" y="1625344"/>
                      <a:pt x="142875" y="1609725"/>
                    </a:cubicBezTo>
                    <a:cubicBezTo>
                      <a:pt x="148159" y="1590352"/>
                      <a:pt x="161925" y="1552575"/>
                      <a:pt x="161925" y="1552575"/>
                    </a:cubicBezTo>
                    <a:cubicBezTo>
                      <a:pt x="158750" y="1527175"/>
                      <a:pt x="159135" y="1501071"/>
                      <a:pt x="152400" y="1476375"/>
                    </a:cubicBezTo>
                    <a:cubicBezTo>
                      <a:pt x="149388" y="1465331"/>
                      <a:pt x="138470" y="1458039"/>
                      <a:pt x="133350" y="1447800"/>
                    </a:cubicBezTo>
                    <a:cubicBezTo>
                      <a:pt x="128860" y="1438820"/>
                      <a:pt x="127000" y="1428750"/>
                      <a:pt x="123825" y="1419225"/>
                    </a:cubicBezTo>
                    <a:cubicBezTo>
                      <a:pt x="124238" y="1414271"/>
                      <a:pt x="126922" y="1273253"/>
                      <a:pt x="152400" y="1247775"/>
                    </a:cubicBezTo>
                    <a:lnTo>
                      <a:pt x="180975" y="1219200"/>
                    </a:lnTo>
                    <a:cubicBezTo>
                      <a:pt x="187325" y="1228725"/>
                      <a:pt x="195516" y="1237253"/>
                      <a:pt x="200025" y="1247775"/>
                    </a:cubicBezTo>
                    <a:cubicBezTo>
                      <a:pt x="209182" y="1269140"/>
                      <a:pt x="212294" y="1313157"/>
                      <a:pt x="219075" y="1333500"/>
                    </a:cubicBezTo>
                    <a:cubicBezTo>
                      <a:pt x="223565" y="1346970"/>
                      <a:pt x="232852" y="1358417"/>
                      <a:pt x="238125" y="1371600"/>
                    </a:cubicBezTo>
                    <a:cubicBezTo>
                      <a:pt x="245583" y="1390244"/>
                      <a:pt x="257175" y="1428750"/>
                      <a:pt x="257175" y="1428750"/>
                    </a:cubicBezTo>
                    <a:cubicBezTo>
                      <a:pt x="254000" y="1489075"/>
                      <a:pt x="252883" y="1549544"/>
                      <a:pt x="247650" y="1609725"/>
                    </a:cubicBezTo>
                    <a:cubicBezTo>
                      <a:pt x="246516" y="1622767"/>
                      <a:pt x="238125" y="1634734"/>
                      <a:pt x="238125" y="1647825"/>
                    </a:cubicBezTo>
                    <a:cubicBezTo>
                      <a:pt x="238125" y="1670276"/>
                      <a:pt x="244475" y="1692275"/>
                      <a:pt x="247650" y="1714500"/>
                    </a:cubicBezTo>
                    <a:cubicBezTo>
                      <a:pt x="302245" y="1632608"/>
                      <a:pt x="236790" y="1736220"/>
                      <a:pt x="276225" y="1657350"/>
                    </a:cubicBezTo>
                    <a:cubicBezTo>
                      <a:pt x="281345" y="1647111"/>
                      <a:pt x="290626" y="1639236"/>
                      <a:pt x="295275" y="1628775"/>
                    </a:cubicBezTo>
                    <a:cubicBezTo>
                      <a:pt x="303430" y="1610425"/>
                      <a:pt x="307975" y="1590675"/>
                      <a:pt x="314325" y="1571625"/>
                    </a:cubicBezTo>
                    <a:lnTo>
                      <a:pt x="333375" y="1514475"/>
                    </a:lnTo>
                    <a:lnTo>
                      <a:pt x="342900" y="1485900"/>
                    </a:lnTo>
                    <a:cubicBezTo>
                      <a:pt x="339725" y="1441450"/>
                      <a:pt x="339986" y="1396620"/>
                      <a:pt x="333375" y="1352550"/>
                    </a:cubicBezTo>
                    <a:cubicBezTo>
                      <a:pt x="330396" y="1332692"/>
                      <a:pt x="314325" y="1295400"/>
                      <a:pt x="314325" y="1295400"/>
                    </a:cubicBezTo>
                    <a:cubicBezTo>
                      <a:pt x="317500" y="1270000"/>
                      <a:pt x="309651" y="1240499"/>
                      <a:pt x="323850" y="1219200"/>
                    </a:cubicBezTo>
                    <a:cubicBezTo>
                      <a:pt x="330200" y="1209675"/>
                      <a:pt x="345860" y="1228872"/>
                      <a:pt x="352425" y="1238250"/>
                    </a:cubicBezTo>
                    <a:cubicBezTo>
                      <a:pt x="368710" y="1261515"/>
                      <a:pt x="383637" y="1286900"/>
                      <a:pt x="390525" y="1314450"/>
                    </a:cubicBezTo>
                    <a:lnTo>
                      <a:pt x="409575" y="1390650"/>
                    </a:lnTo>
                    <a:cubicBezTo>
                      <a:pt x="412750" y="1403350"/>
                      <a:pt x="414960" y="1416331"/>
                      <a:pt x="419100" y="1428750"/>
                    </a:cubicBezTo>
                    <a:lnTo>
                      <a:pt x="428625" y="1457325"/>
                    </a:lnTo>
                    <a:cubicBezTo>
                      <a:pt x="427340" y="1479170"/>
                      <a:pt x="432700" y="1627425"/>
                      <a:pt x="400050" y="1676400"/>
                    </a:cubicBezTo>
                    <a:lnTo>
                      <a:pt x="381000" y="1704975"/>
                    </a:lnTo>
                    <a:cubicBezTo>
                      <a:pt x="390525" y="1711325"/>
                      <a:pt x="399636" y="1729705"/>
                      <a:pt x="409575" y="1724025"/>
                    </a:cubicBezTo>
                    <a:cubicBezTo>
                      <a:pt x="492080" y="1676879"/>
                      <a:pt x="423404" y="1680545"/>
                      <a:pt x="457200" y="1638300"/>
                    </a:cubicBezTo>
                    <a:cubicBezTo>
                      <a:pt x="464351" y="1629361"/>
                      <a:pt x="476250" y="1625600"/>
                      <a:pt x="485775" y="1619250"/>
                    </a:cubicBezTo>
                    <a:lnTo>
                      <a:pt x="504825" y="1504950"/>
                    </a:lnTo>
                    <a:cubicBezTo>
                      <a:pt x="508000" y="1485900"/>
                      <a:pt x="511955" y="1466964"/>
                      <a:pt x="514350" y="1447800"/>
                    </a:cubicBezTo>
                    <a:cubicBezTo>
                      <a:pt x="525120" y="1361637"/>
                      <a:pt x="515780" y="1395884"/>
                      <a:pt x="533400" y="1343025"/>
                    </a:cubicBezTo>
                    <a:cubicBezTo>
                      <a:pt x="536575" y="1320800"/>
                      <a:pt x="538522" y="1298365"/>
                      <a:pt x="542925" y="1276350"/>
                    </a:cubicBezTo>
                    <a:cubicBezTo>
                      <a:pt x="544894" y="1266505"/>
                      <a:pt x="546178" y="1255615"/>
                      <a:pt x="552450" y="1247775"/>
                    </a:cubicBezTo>
                    <a:cubicBezTo>
                      <a:pt x="559601" y="1238836"/>
                      <a:pt x="571500" y="1235075"/>
                      <a:pt x="581025" y="1228725"/>
                    </a:cubicBezTo>
                    <a:cubicBezTo>
                      <a:pt x="587375" y="1238250"/>
                      <a:pt x="597676" y="1246106"/>
                      <a:pt x="600075" y="1257300"/>
                    </a:cubicBezTo>
                    <a:cubicBezTo>
                      <a:pt x="618257" y="1342150"/>
                      <a:pt x="596292" y="1337373"/>
                      <a:pt x="619125" y="1390650"/>
                    </a:cubicBezTo>
                    <a:cubicBezTo>
                      <a:pt x="624718" y="1403701"/>
                      <a:pt x="632902" y="1415567"/>
                      <a:pt x="638175" y="1428750"/>
                    </a:cubicBezTo>
                    <a:cubicBezTo>
                      <a:pt x="645633" y="1447394"/>
                      <a:pt x="657225" y="1485900"/>
                      <a:pt x="657225" y="1485900"/>
                    </a:cubicBezTo>
                    <a:cubicBezTo>
                      <a:pt x="654050" y="1533525"/>
                      <a:pt x="652225" y="1581259"/>
                      <a:pt x="647700" y="1628775"/>
                    </a:cubicBezTo>
                    <a:cubicBezTo>
                      <a:pt x="644107" y="1666501"/>
                      <a:pt x="637379" y="1689108"/>
                      <a:pt x="628650" y="1724025"/>
                    </a:cubicBezTo>
                    <a:cubicBezTo>
                      <a:pt x="631825" y="1733550"/>
                      <a:pt x="631075" y="1745500"/>
                      <a:pt x="638175" y="1752600"/>
                    </a:cubicBezTo>
                    <a:cubicBezTo>
                      <a:pt x="665248" y="1779673"/>
                      <a:pt x="675276" y="1754599"/>
                      <a:pt x="685800" y="1733550"/>
                    </a:cubicBezTo>
                    <a:cubicBezTo>
                      <a:pt x="693413" y="1718325"/>
                      <a:pt x="700781" y="1681117"/>
                      <a:pt x="704850" y="1666875"/>
                    </a:cubicBezTo>
                    <a:cubicBezTo>
                      <a:pt x="707608" y="1657221"/>
                      <a:pt x="711200" y="1647825"/>
                      <a:pt x="714375" y="1638300"/>
                    </a:cubicBezTo>
                    <a:cubicBezTo>
                      <a:pt x="711200" y="1552575"/>
                      <a:pt x="712616" y="1466556"/>
                      <a:pt x="704850" y="1381125"/>
                    </a:cubicBezTo>
                    <a:cubicBezTo>
                      <a:pt x="703032" y="1361127"/>
                      <a:pt x="692150" y="1343025"/>
                      <a:pt x="685800" y="1323975"/>
                    </a:cubicBezTo>
                    <a:lnTo>
                      <a:pt x="676275" y="1295400"/>
                    </a:lnTo>
                    <a:cubicBezTo>
                      <a:pt x="677696" y="1279765"/>
                      <a:pt x="680762" y="1186506"/>
                      <a:pt x="695325" y="1152525"/>
                    </a:cubicBezTo>
                    <a:cubicBezTo>
                      <a:pt x="699834" y="1142003"/>
                      <a:pt x="709255" y="1134189"/>
                      <a:pt x="714375" y="1123950"/>
                    </a:cubicBezTo>
                    <a:cubicBezTo>
                      <a:pt x="729869" y="1092962"/>
                      <a:pt x="715653" y="1094097"/>
                      <a:pt x="742950" y="1066800"/>
                    </a:cubicBezTo>
                    <a:cubicBezTo>
                      <a:pt x="751045" y="1058705"/>
                      <a:pt x="762000" y="1054100"/>
                      <a:pt x="771525" y="1047750"/>
                    </a:cubicBezTo>
                    <a:lnTo>
                      <a:pt x="809625" y="990600"/>
                    </a:lnTo>
                    <a:cubicBezTo>
                      <a:pt x="815975" y="981075"/>
                      <a:pt x="821806" y="971183"/>
                      <a:pt x="828675" y="962025"/>
                    </a:cubicBezTo>
                    <a:lnTo>
                      <a:pt x="857250" y="923925"/>
                    </a:lnTo>
                    <a:cubicBezTo>
                      <a:pt x="860425" y="914400"/>
                      <a:pt x="861899" y="904127"/>
                      <a:pt x="866775" y="895350"/>
                    </a:cubicBezTo>
                    <a:cubicBezTo>
                      <a:pt x="877894" y="875336"/>
                      <a:pt x="897635" y="859920"/>
                      <a:pt x="904875" y="838200"/>
                    </a:cubicBezTo>
                    <a:lnTo>
                      <a:pt x="923925" y="781050"/>
                    </a:lnTo>
                    <a:lnTo>
                      <a:pt x="942975" y="723900"/>
                    </a:lnTo>
                    <a:lnTo>
                      <a:pt x="952500" y="695325"/>
                    </a:lnTo>
                    <a:cubicBezTo>
                      <a:pt x="955675" y="669925"/>
                      <a:pt x="962025" y="644723"/>
                      <a:pt x="962025" y="619125"/>
                    </a:cubicBezTo>
                    <a:cubicBezTo>
                      <a:pt x="962025" y="507955"/>
                      <a:pt x="957665" y="396800"/>
                      <a:pt x="952500" y="285750"/>
                    </a:cubicBezTo>
                    <a:cubicBezTo>
                      <a:pt x="951388" y="261834"/>
                      <a:pt x="942516" y="177189"/>
                      <a:pt x="923925" y="152400"/>
                    </a:cubicBezTo>
                    <a:cubicBezTo>
                      <a:pt x="908916" y="132388"/>
                      <a:pt x="888206" y="101033"/>
                      <a:pt x="866775" y="85725"/>
                    </a:cubicBezTo>
                    <a:cubicBezTo>
                      <a:pt x="855221" y="77472"/>
                      <a:pt x="840851" y="73980"/>
                      <a:pt x="828675" y="66675"/>
                    </a:cubicBezTo>
                    <a:cubicBezTo>
                      <a:pt x="809042" y="54895"/>
                      <a:pt x="793245" y="35815"/>
                      <a:pt x="771525" y="28575"/>
                    </a:cubicBezTo>
                    <a:cubicBezTo>
                      <a:pt x="729480" y="14560"/>
                      <a:pt x="751930" y="23540"/>
                      <a:pt x="704850" y="0"/>
                    </a:cubicBezTo>
                    <a:cubicBezTo>
                      <a:pt x="625475" y="3175"/>
                      <a:pt x="545999" y="4411"/>
                      <a:pt x="466725" y="9525"/>
                    </a:cubicBezTo>
                    <a:cubicBezTo>
                      <a:pt x="448735" y="10686"/>
                      <a:pt x="382299" y="24505"/>
                      <a:pt x="361950" y="28575"/>
                    </a:cubicBezTo>
                    <a:cubicBezTo>
                      <a:pt x="349250" y="34925"/>
                      <a:pt x="337145" y="42639"/>
                      <a:pt x="323850" y="47625"/>
                    </a:cubicBezTo>
                    <a:cubicBezTo>
                      <a:pt x="311593" y="52222"/>
                      <a:pt x="298337" y="53554"/>
                      <a:pt x="285750" y="57150"/>
                    </a:cubicBezTo>
                    <a:cubicBezTo>
                      <a:pt x="276096" y="59908"/>
                      <a:pt x="266700" y="63500"/>
                      <a:pt x="257175" y="66675"/>
                    </a:cubicBezTo>
                    <a:cubicBezTo>
                      <a:pt x="219113" y="123769"/>
                      <a:pt x="262081" y="68151"/>
                      <a:pt x="190500" y="123825"/>
                    </a:cubicBezTo>
                    <a:cubicBezTo>
                      <a:pt x="158519" y="148699"/>
                      <a:pt x="153303" y="160570"/>
                      <a:pt x="133350" y="190500"/>
                    </a:cubicBezTo>
                    <a:cubicBezTo>
                      <a:pt x="130175" y="203200"/>
                      <a:pt x="129679" y="216891"/>
                      <a:pt x="123825" y="228600"/>
                    </a:cubicBezTo>
                    <a:cubicBezTo>
                      <a:pt x="113586" y="249078"/>
                      <a:pt x="92965" y="264030"/>
                      <a:pt x="85725" y="285750"/>
                    </a:cubicBezTo>
                    <a:cubicBezTo>
                      <a:pt x="82550" y="295275"/>
                      <a:pt x="80355" y="305185"/>
                      <a:pt x="76200" y="314325"/>
                    </a:cubicBezTo>
                    <a:cubicBezTo>
                      <a:pt x="64449" y="340178"/>
                      <a:pt x="47080" y="363584"/>
                      <a:pt x="38100" y="390525"/>
                    </a:cubicBezTo>
                    <a:cubicBezTo>
                      <a:pt x="15262" y="459038"/>
                      <a:pt x="42970" y="373479"/>
                      <a:pt x="19050" y="457200"/>
                    </a:cubicBezTo>
                    <a:cubicBezTo>
                      <a:pt x="-476" y="525541"/>
                      <a:pt x="19365" y="436574"/>
                      <a:pt x="0" y="533400"/>
                    </a:cubicBezTo>
                    <a:cubicBezTo>
                      <a:pt x="3175" y="568325"/>
                      <a:pt x="4565" y="603458"/>
                      <a:pt x="9525" y="638175"/>
                    </a:cubicBezTo>
                    <a:cubicBezTo>
                      <a:pt x="10945" y="648114"/>
                      <a:pt x="15095" y="657522"/>
                      <a:pt x="19050" y="666750"/>
                    </a:cubicBezTo>
                    <a:cubicBezTo>
                      <a:pt x="33552" y="700587"/>
                      <a:pt x="38018" y="704727"/>
                      <a:pt x="57150" y="733425"/>
                    </a:cubicBezTo>
                    <a:cubicBezTo>
                      <a:pt x="67719" y="796839"/>
                      <a:pt x="65088" y="749300"/>
                      <a:pt x="66675" y="752475"/>
                    </a:cubicBezTo>
                    <a:close/>
                  </a:path>
                </a:pathLst>
              </a:cu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8" name="Elipsa 37"/>
              <p:cNvSpPr/>
              <p:nvPr/>
            </p:nvSpPr>
            <p:spPr>
              <a:xfrm>
                <a:off x="12554423" y="1719052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9" name="Elipsa 38"/>
              <p:cNvSpPr/>
              <p:nvPr/>
            </p:nvSpPr>
            <p:spPr>
              <a:xfrm>
                <a:off x="13141881" y="1715344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40" name="Elipsa 39"/>
              <p:cNvSpPr/>
              <p:nvPr/>
            </p:nvSpPr>
            <p:spPr>
              <a:xfrm>
                <a:off x="12693581" y="1859360"/>
                <a:ext cx="81723" cy="8172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41" name="Elipsa 40"/>
              <p:cNvSpPr/>
              <p:nvPr/>
            </p:nvSpPr>
            <p:spPr>
              <a:xfrm>
                <a:off x="13281039" y="1859360"/>
                <a:ext cx="81723" cy="8172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46" name="Dowolny kształt 45"/>
              <p:cNvSpPr/>
              <p:nvPr/>
            </p:nvSpPr>
            <p:spPr>
              <a:xfrm>
                <a:off x="12618198" y="1422450"/>
                <a:ext cx="400050" cy="261938"/>
              </a:xfrm>
              <a:custGeom>
                <a:avLst/>
                <a:gdLst>
                  <a:gd name="connsiteX0" fmla="*/ 0 w 400050"/>
                  <a:gd name="connsiteY0" fmla="*/ 0 h 261938"/>
                  <a:gd name="connsiteX1" fmla="*/ 0 w 400050"/>
                  <a:gd name="connsiteY1" fmla="*/ 0 h 261938"/>
                  <a:gd name="connsiteX2" fmla="*/ 95250 w 400050"/>
                  <a:gd name="connsiteY2" fmla="*/ 9525 h 261938"/>
                  <a:gd name="connsiteX3" fmla="*/ 133350 w 400050"/>
                  <a:gd name="connsiteY3" fmla="*/ 19050 h 261938"/>
                  <a:gd name="connsiteX4" fmla="*/ 171450 w 400050"/>
                  <a:gd name="connsiteY4" fmla="*/ 76200 h 261938"/>
                  <a:gd name="connsiteX5" fmla="*/ 228600 w 400050"/>
                  <a:gd name="connsiteY5" fmla="*/ 123825 h 261938"/>
                  <a:gd name="connsiteX6" fmla="*/ 323850 w 400050"/>
                  <a:gd name="connsiteY6" fmla="*/ 142875 h 261938"/>
                  <a:gd name="connsiteX7" fmla="*/ 400050 w 400050"/>
                  <a:gd name="connsiteY7" fmla="*/ 209550 h 261938"/>
                  <a:gd name="connsiteX8" fmla="*/ 390525 w 400050"/>
                  <a:gd name="connsiteY8" fmla="*/ 238125 h 261938"/>
                  <a:gd name="connsiteX9" fmla="*/ 228600 w 400050"/>
                  <a:gd name="connsiteY9" fmla="*/ 247650 h 261938"/>
                  <a:gd name="connsiteX10" fmla="*/ 200025 w 400050"/>
                  <a:gd name="connsiteY10" fmla="*/ 228600 h 261938"/>
                  <a:gd name="connsiteX11" fmla="*/ 142875 w 400050"/>
                  <a:gd name="connsiteY11" fmla="*/ 200025 h 261938"/>
                  <a:gd name="connsiteX12" fmla="*/ 57150 w 400050"/>
                  <a:gd name="connsiteY12" fmla="*/ 123825 h 261938"/>
                  <a:gd name="connsiteX13" fmla="*/ 38100 w 400050"/>
                  <a:gd name="connsiteY13" fmla="*/ 95250 h 261938"/>
                  <a:gd name="connsiteX14" fmla="*/ 0 w 400050"/>
                  <a:gd name="connsiteY14" fmla="*/ 0 h 261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400050" h="261938">
                    <a:moveTo>
                      <a:pt x="0" y="0"/>
                    </a:moveTo>
                    <a:lnTo>
                      <a:pt x="0" y="0"/>
                    </a:lnTo>
                    <a:cubicBezTo>
                      <a:pt x="31750" y="3175"/>
                      <a:pt x="63662" y="5012"/>
                      <a:pt x="95250" y="9525"/>
                    </a:cubicBezTo>
                    <a:cubicBezTo>
                      <a:pt x="108209" y="11376"/>
                      <a:pt x="123498" y="10430"/>
                      <a:pt x="133350" y="19050"/>
                    </a:cubicBezTo>
                    <a:cubicBezTo>
                      <a:pt x="150580" y="34127"/>
                      <a:pt x="155261" y="60011"/>
                      <a:pt x="171450" y="76200"/>
                    </a:cubicBezTo>
                    <a:cubicBezTo>
                      <a:pt x="188614" y="93364"/>
                      <a:pt x="205393" y="113879"/>
                      <a:pt x="228600" y="123825"/>
                    </a:cubicBezTo>
                    <a:cubicBezTo>
                      <a:pt x="246684" y="131575"/>
                      <a:pt x="310957" y="140726"/>
                      <a:pt x="323850" y="142875"/>
                    </a:cubicBezTo>
                    <a:cubicBezTo>
                      <a:pt x="390525" y="187325"/>
                      <a:pt x="368300" y="161925"/>
                      <a:pt x="400050" y="209550"/>
                    </a:cubicBezTo>
                    <a:cubicBezTo>
                      <a:pt x="396875" y="219075"/>
                      <a:pt x="396797" y="230285"/>
                      <a:pt x="390525" y="238125"/>
                    </a:cubicBezTo>
                    <a:cubicBezTo>
                      <a:pt x="353853" y="283964"/>
                      <a:pt x="260546" y="249932"/>
                      <a:pt x="228600" y="247650"/>
                    </a:cubicBezTo>
                    <a:cubicBezTo>
                      <a:pt x="219075" y="241300"/>
                      <a:pt x="210264" y="233720"/>
                      <a:pt x="200025" y="228600"/>
                    </a:cubicBezTo>
                    <a:cubicBezTo>
                      <a:pt x="162197" y="209686"/>
                      <a:pt x="177972" y="231222"/>
                      <a:pt x="142875" y="200025"/>
                    </a:cubicBezTo>
                    <a:cubicBezTo>
                      <a:pt x="45008" y="113032"/>
                      <a:pt x="122003" y="167060"/>
                      <a:pt x="57150" y="123825"/>
                    </a:cubicBezTo>
                    <a:cubicBezTo>
                      <a:pt x="50800" y="114300"/>
                      <a:pt x="42120" y="105969"/>
                      <a:pt x="38100" y="95250"/>
                    </a:cubicBezTo>
                    <a:cubicBezTo>
                      <a:pt x="25462" y="61548"/>
                      <a:pt x="6350" y="15875"/>
                      <a:pt x="0" y="0"/>
                    </a:cubicBezTo>
                    <a:close/>
                  </a:path>
                </a:pathLst>
              </a:cu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47" name="Dowolny kształt 46"/>
              <p:cNvSpPr/>
              <p:nvPr/>
            </p:nvSpPr>
            <p:spPr>
              <a:xfrm flipH="1">
                <a:off x="13159014" y="1422450"/>
                <a:ext cx="407496" cy="261938"/>
              </a:xfrm>
              <a:custGeom>
                <a:avLst/>
                <a:gdLst>
                  <a:gd name="connsiteX0" fmla="*/ 0 w 400050"/>
                  <a:gd name="connsiteY0" fmla="*/ 0 h 261938"/>
                  <a:gd name="connsiteX1" fmla="*/ 0 w 400050"/>
                  <a:gd name="connsiteY1" fmla="*/ 0 h 261938"/>
                  <a:gd name="connsiteX2" fmla="*/ 95250 w 400050"/>
                  <a:gd name="connsiteY2" fmla="*/ 9525 h 261938"/>
                  <a:gd name="connsiteX3" fmla="*/ 133350 w 400050"/>
                  <a:gd name="connsiteY3" fmla="*/ 19050 h 261938"/>
                  <a:gd name="connsiteX4" fmla="*/ 171450 w 400050"/>
                  <a:gd name="connsiteY4" fmla="*/ 76200 h 261938"/>
                  <a:gd name="connsiteX5" fmla="*/ 228600 w 400050"/>
                  <a:gd name="connsiteY5" fmla="*/ 123825 h 261938"/>
                  <a:gd name="connsiteX6" fmla="*/ 323850 w 400050"/>
                  <a:gd name="connsiteY6" fmla="*/ 142875 h 261938"/>
                  <a:gd name="connsiteX7" fmla="*/ 400050 w 400050"/>
                  <a:gd name="connsiteY7" fmla="*/ 209550 h 261938"/>
                  <a:gd name="connsiteX8" fmla="*/ 390525 w 400050"/>
                  <a:gd name="connsiteY8" fmla="*/ 238125 h 261938"/>
                  <a:gd name="connsiteX9" fmla="*/ 228600 w 400050"/>
                  <a:gd name="connsiteY9" fmla="*/ 247650 h 261938"/>
                  <a:gd name="connsiteX10" fmla="*/ 200025 w 400050"/>
                  <a:gd name="connsiteY10" fmla="*/ 228600 h 261938"/>
                  <a:gd name="connsiteX11" fmla="*/ 142875 w 400050"/>
                  <a:gd name="connsiteY11" fmla="*/ 200025 h 261938"/>
                  <a:gd name="connsiteX12" fmla="*/ 57150 w 400050"/>
                  <a:gd name="connsiteY12" fmla="*/ 123825 h 261938"/>
                  <a:gd name="connsiteX13" fmla="*/ 38100 w 400050"/>
                  <a:gd name="connsiteY13" fmla="*/ 95250 h 261938"/>
                  <a:gd name="connsiteX14" fmla="*/ 0 w 400050"/>
                  <a:gd name="connsiteY14" fmla="*/ 0 h 261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400050" h="261938">
                    <a:moveTo>
                      <a:pt x="0" y="0"/>
                    </a:moveTo>
                    <a:lnTo>
                      <a:pt x="0" y="0"/>
                    </a:lnTo>
                    <a:cubicBezTo>
                      <a:pt x="31750" y="3175"/>
                      <a:pt x="63662" y="5012"/>
                      <a:pt x="95250" y="9525"/>
                    </a:cubicBezTo>
                    <a:cubicBezTo>
                      <a:pt x="108209" y="11376"/>
                      <a:pt x="123498" y="10430"/>
                      <a:pt x="133350" y="19050"/>
                    </a:cubicBezTo>
                    <a:cubicBezTo>
                      <a:pt x="150580" y="34127"/>
                      <a:pt x="155261" y="60011"/>
                      <a:pt x="171450" y="76200"/>
                    </a:cubicBezTo>
                    <a:cubicBezTo>
                      <a:pt x="188614" y="93364"/>
                      <a:pt x="205393" y="113879"/>
                      <a:pt x="228600" y="123825"/>
                    </a:cubicBezTo>
                    <a:cubicBezTo>
                      <a:pt x="246684" y="131575"/>
                      <a:pt x="310957" y="140726"/>
                      <a:pt x="323850" y="142875"/>
                    </a:cubicBezTo>
                    <a:cubicBezTo>
                      <a:pt x="390525" y="187325"/>
                      <a:pt x="368300" y="161925"/>
                      <a:pt x="400050" y="209550"/>
                    </a:cubicBezTo>
                    <a:cubicBezTo>
                      <a:pt x="396875" y="219075"/>
                      <a:pt x="396797" y="230285"/>
                      <a:pt x="390525" y="238125"/>
                    </a:cubicBezTo>
                    <a:cubicBezTo>
                      <a:pt x="353853" y="283964"/>
                      <a:pt x="260546" y="249932"/>
                      <a:pt x="228600" y="247650"/>
                    </a:cubicBezTo>
                    <a:cubicBezTo>
                      <a:pt x="219075" y="241300"/>
                      <a:pt x="210264" y="233720"/>
                      <a:pt x="200025" y="228600"/>
                    </a:cubicBezTo>
                    <a:cubicBezTo>
                      <a:pt x="162197" y="209686"/>
                      <a:pt x="177972" y="231222"/>
                      <a:pt x="142875" y="200025"/>
                    </a:cubicBezTo>
                    <a:cubicBezTo>
                      <a:pt x="45008" y="113032"/>
                      <a:pt x="122003" y="167060"/>
                      <a:pt x="57150" y="123825"/>
                    </a:cubicBezTo>
                    <a:cubicBezTo>
                      <a:pt x="50800" y="114300"/>
                      <a:pt x="42120" y="105969"/>
                      <a:pt x="38100" y="95250"/>
                    </a:cubicBezTo>
                    <a:cubicBezTo>
                      <a:pt x="25462" y="61548"/>
                      <a:pt x="6350" y="15875"/>
                      <a:pt x="0" y="0"/>
                    </a:cubicBezTo>
                    <a:close/>
                  </a:path>
                </a:pathLst>
              </a:cu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grpSp>
          <p:nvGrpSpPr>
            <p:cNvPr id="4" name="Grupa 3"/>
            <p:cNvGrpSpPr/>
            <p:nvPr/>
          </p:nvGrpSpPr>
          <p:grpSpPr>
            <a:xfrm>
              <a:off x="5424269" y="2165202"/>
              <a:ext cx="326229" cy="301502"/>
              <a:chOff x="5424269" y="2165202"/>
              <a:chExt cx="326229" cy="301502"/>
            </a:xfrm>
          </p:grpSpPr>
          <p:sp>
            <p:nvSpPr>
              <p:cNvPr id="22" name="Elipsa 21"/>
              <p:cNvSpPr/>
              <p:nvPr/>
            </p:nvSpPr>
            <p:spPr>
              <a:xfrm>
                <a:off x="5424269" y="2165202"/>
                <a:ext cx="326229" cy="301502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3" name="Elipsa 22"/>
              <p:cNvSpPr/>
              <p:nvPr/>
            </p:nvSpPr>
            <p:spPr>
              <a:xfrm>
                <a:off x="5556813" y="2286063"/>
                <a:ext cx="59779" cy="5977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6" name="pole tekstowe 5"/>
          <p:cNvSpPr txBox="1"/>
          <p:nvPr/>
        </p:nvSpPr>
        <p:spPr>
          <a:xfrm>
            <a:off x="3028539" y="263644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HA</a:t>
            </a:r>
            <a:endParaRPr lang="pl-PL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7596336" y="4221088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HA</a:t>
            </a:r>
            <a:endParaRPr lang="pl-PL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1" name="pole tekstowe 20"/>
          <p:cNvSpPr txBox="1"/>
          <p:nvPr/>
        </p:nvSpPr>
        <p:spPr>
          <a:xfrm>
            <a:off x="5152796" y="628230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HA</a:t>
            </a:r>
            <a:endParaRPr lang="pl-PL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54818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"/>
    </mc:Choice>
    <mc:Fallback xmlns="">
      <p:transition advTm="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6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32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320" fill="hold">
                                          <p:stCondLst>
                                            <p:cond delay="64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320" fill="hold">
                                          <p:stCondLst>
                                            <p:cond delay="96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320" fill="hold">
                                          <p:stCondLst>
                                            <p:cond delay="128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360" fill="hold">
                                          <p:stCondLst>
                                            <p:cond delay="36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360" fill="hold">
                                          <p:stCondLst>
                                            <p:cond delay="7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360" fill="hold">
                                          <p:stCondLst>
                                            <p:cond delay="108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360" fill="hold">
                                          <p:stCondLst>
                                            <p:cond delay="144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800"/>
                            </p:stCondLst>
                            <p:childTnLst>
                              <p:par>
                                <p:cTn id="36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17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340" fill="hold">
                                          <p:stCondLst>
                                            <p:cond delay="34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340" fill="hold">
                                          <p:stCondLst>
                                            <p:cond delay="68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340" fill="hold">
                                          <p:stCondLst>
                                            <p:cond delay="10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340" fill="hold">
                                          <p:stCondLst>
                                            <p:cond delay="136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>
            <a:noAutofit/>
          </a:bodyPr>
          <a:lstStyle/>
          <a:p>
            <a:r>
              <a:rPr lang="pl-PL" sz="9600" dirty="0" smtClean="0"/>
              <a:t>KONIEC</a:t>
            </a:r>
            <a:endParaRPr lang="pl-PL" sz="9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437112"/>
            <a:ext cx="8229600" cy="1184995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/>
              <a:t>Bartłomiej </a:t>
            </a:r>
            <a:r>
              <a:rPr lang="pl-PL" dirty="0" err="1" smtClean="0"/>
              <a:t>Aller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851920" y="1569659"/>
            <a:ext cx="7920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0" dirty="0" smtClean="0"/>
              <a:t>?</a:t>
            </a:r>
            <a:endParaRPr lang="pl-PL" sz="20000" dirty="0"/>
          </a:p>
        </p:txBody>
      </p:sp>
    </p:spTree>
    <p:extLst>
      <p:ext uri="{BB962C8B-B14F-4D97-AF65-F5344CB8AC3E}">
        <p14:creationId xmlns:p14="http://schemas.microsoft.com/office/powerpoint/2010/main" val="4306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">
        <p14:ripple/>
      </p:transition>
    </mc:Choice>
    <mc:Fallback xmlns="">
      <p:transition spd="slow" advTm="1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Elipsa 4"/>
          <p:cNvSpPr/>
          <p:nvPr/>
        </p:nvSpPr>
        <p:spPr>
          <a:xfrm flipH="1">
            <a:off x="899592" y="2982945"/>
            <a:ext cx="7363658" cy="2301143"/>
          </a:xfrm>
          <a:prstGeom prst="ellipse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 rot="8681440" flipH="1">
            <a:off x="3167029" y="2564904"/>
            <a:ext cx="2633312" cy="2386757"/>
          </a:xfrm>
          <a:custGeom>
            <a:avLst/>
            <a:gdLst>
              <a:gd name="connsiteX0" fmla="*/ 572 w 2933077"/>
              <a:gd name="connsiteY0" fmla="*/ 1744747 h 2323523"/>
              <a:gd name="connsiteX1" fmla="*/ 2471629 w 2933077"/>
              <a:gd name="connsiteY1" fmla="*/ 2223718 h 2323523"/>
              <a:gd name="connsiteX2" fmla="*/ 2711114 w 2933077"/>
              <a:gd name="connsiteY2" fmla="*/ 3032 h 2323523"/>
              <a:gd name="connsiteX3" fmla="*/ 572 w 2933077"/>
              <a:gd name="connsiteY3" fmla="*/ 1744747 h 232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3077" h="2323523">
                <a:moveTo>
                  <a:pt x="572" y="1744747"/>
                </a:moveTo>
                <a:cubicBezTo>
                  <a:pt x="-39342" y="2114861"/>
                  <a:pt x="2019872" y="2514004"/>
                  <a:pt x="2471629" y="2223718"/>
                </a:cubicBezTo>
                <a:cubicBezTo>
                  <a:pt x="2923386" y="1933432"/>
                  <a:pt x="3117514" y="81046"/>
                  <a:pt x="2711114" y="3032"/>
                </a:cubicBezTo>
                <a:cubicBezTo>
                  <a:pt x="2304714" y="-74982"/>
                  <a:pt x="40486" y="1374633"/>
                  <a:pt x="572" y="1744747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2f\Documents\Bartłomiej Aller\Real. proj. mult\Java1-7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48880" y="-747464"/>
            <a:ext cx="3204495" cy="234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owolny kształt 6"/>
          <p:cNvSpPr/>
          <p:nvPr/>
        </p:nvSpPr>
        <p:spPr>
          <a:xfrm>
            <a:off x="4067944" y="1966269"/>
            <a:ext cx="3448050" cy="3440909"/>
          </a:xfrm>
          <a:custGeom>
            <a:avLst/>
            <a:gdLst>
              <a:gd name="connsiteX0" fmla="*/ 2724150 w 3448050"/>
              <a:gd name="connsiteY0" fmla="*/ 1434736 h 3440909"/>
              <a:gd name="connsiteX1" fmla="*/ 2724150 w 3448050"/>
              <a:gd name="connsiteY1" fmla="*/ 1434736 h 3440909"/>
              <a:gd name="connsiteX2" fmla="*/ 2705100 w 3448050"/>
              <a:gd name="connsiteY2" fmla="*/ 272686 h 3440909"/>
              <a:gd name="connsiteX3" fmla="*/ 2686050 w 3448050"/>
              <a:gd name="connsiteY3" fmla="*/ 5986 h 3440909"/>
              <a:gd name="connsiteX4" fmla="*/ 2628900 w 3448050"/>
              <a:gd name="connsiteY4" fmla="*/ 44086 h 3440909"/>
              <a:gd name="connsiteX5" fmla="*/ 2400300 w 3448050"/>
              <a:gd name="connsiteY5" fmla="*/ 310786 h 3440909"/>
              <a:gd name="connsiteX6" fmla="*/ 2228850 w 3448050"/>
              <a:gd name="connsiteY6" fmla="*/ 653686 h 3440909"/>
              <a:gd name="connsiteX7" fmla="*/ 2095500 w 3448050"/>
              <a:gd name="connsiteY7" fmla="*/ 806086 h 3440909"/>
              <a:gd name="connsiteX8" fmla="*/ 2076450 w 3448050"/>
              <a:gd name="connsiteY8" fmla="*/ 863236 h 3440909"/>
              <a:gd name="connsiteX9" fmla="*/ 2019300 w 3448050"/>
              <a:gd name="connsiteY9" fmla="*/ 920386 h 3440909"/>
              <a:gd name="connsiteX10" fmla="*/ 2000250 w 3448050"/>
              <a:gd name="connsiteY10" fmla="*/ 977536 h 3440909"/>
              <a:gd name="connsiteX11" fmla="*/ 1847850 w 3448050"/>
              <a:gd name="connsiteY11" fmla="*/ 920386 h 3440909"/>
              <a:gd name="connsiteX12" fmla="*/ 1714500 w 3448050"/>
              <a:gd name="connsiteY12" fmla="*/ 634636 h 3440909"/>
              <a:gd name="connsiteX13" fmla="*/ 1619250 w 3448050"/>
              <a:gd name="connsiteY13" fmla="*/ 615586 h 3440909"/>
              <a:gd name="connsiteX14" fmla="*/ 1524000 w 3448050"/>
              <a:gd name="connsiteY14" fmla="*/ 558436 h 3440909"/>
              <a:gd name="connsiteX15" fmla="*/ 1390650 w 3448050"/>
              <a:gd name="connsiteY15" fmla="*/ 520336 h 3440909"/>
              <a:gd name="connsiteX16" fmla="*/ 1333500 w 3448050"/>
              <a:gd name="connsiteY16" fmla="*/ 501286 h 3440909"/>
              <a:gd name="connsiteX17" fmla="*/ 1047750 w 3448050"/>
              <a:gd name="connsiteY17" fmla="*/ 558436 h 3440909"/>
              <a:gd name="connsiteX18" fmla="*/ 990600 w 3448050"/>
              <a:gd name="connsiteY18" fmla="*/ 596536 h 3440909"/>
              <a:gd name="connsiteX19" fmla="*/ 723900 w 3448050"/>
              <a:gd name="connsiteY19" fmla="*/ 615586 h 3440909"/>
              <a:gd name="connsiteX20" fmla="*/ 781050 w 3448050"/>
              <a:gd name="connsiteY20" fmla="*/ 653686 h 3440909"/>
              <a:gd name="connsiteX21" fmla="*/ 838200 w 3448050"/>
              <a:gd name="connsiteY21" fmla="*/ 710836 h 3440909"/>
              <a:gd name="connsiteX22" fmla="*/ 952500 w 3448050"/>
              <a:gd name="connsiteY22" fmla="*/ 748936 h 3440909"/>
              <a:gd name="connsiteX23" fmla="*/ 1028700 w 3448050"/>
              <a:gd name="connsiteY23" fmla="*/ 844186 h 3440909"/>
              <a:gd name="connsiteX24" fmla="*/ 1085850 w 3448050"/>
              <a:gd name="connsiteY24" fmla="*/ 882286 h 3440909"/>
              <a:gd name="connsiteX25" fmla="*/ 1028700 w 3448050"/>
              <a:gd name="connsiteY25" fmla="*/ 939436 h 3440909"/>
              <a:gd name="connsiteX26" fmla="*/ 723900 w 3448050"/>
              <a:gd name="connsiteY26" fmla="*/ 958486 h 3440909"/>
              <a:gd name="connsiteX27" fmla="*/ 381000 w 3448050"/>
              <a:gd name="connsiteY27" fmla="*/ 977536 h 3440909"/>
              <a:gd name="connsiteX28" fmla="*/ 114300 w 3448050"/>
              <a:gd name="connsiteY28" fmla="*/ 1015636 h 3440909"/>
              <a:gd name="connsiteX29" fmla="*/ 0 w 3448050"/>
              <a:gd name="connsiteY29" fmla="*/ 1034686 h 3440909"/>
              <a:gd name="connsiteX30" fmla="*/ 19050 w 3448050"/>
              <a:gd name="connsiteY30" fmla="*/ 1110886 h 3440909"/>
              <a:gd name="connsiteX31" fmla="*/ 95250 w 3448050"/>
              <a:gd name="connsiteY31" fmla="*/ 1129936 h 3440909"/>
              <a:gd name="connsiteX32" fmla="*/ 209550 w 3448050"/>
              <a:gd name="connsiteY32" fmla="*/ 1187086 h 3440909"/>
              <a:gd name="connsiteX33" fmla="*/ 285750 w 3448050"/>
              <a:gd name="connsiteY33" fmla="*/ 1206136 h 3440909"/>
              <a:gd name="connsiteX34" fmla="*/ 400050 w 3448050"/>
              <a:gd name="connsiteY34" fmla="*/ 1263286 h 3440909"/>
              <a:gd name="connsiteX35" fmla="*/ 495300 w 3448050"/>
              <a:gd name="connsiteY35" fmla="*/ 1377586 h 3440909"/>
              <a:gd name="connsiteX36" fmla="*/ 628650 w 3448050"/>
              <a:gd name="connsiteY36" fmla="*/ 1510936 h 3440909"/>
              <a:gd name="connsiteX37" fmla="*/ 495300 w 3448050"/>
              <a:gd name="connsiteY37" fmla="*/ 1549036 h 3440909"/>
              <a:gd name="connsiteX38" fmla="*/ 361950 w 3448050"/>
              <a:gd name="connsiteY38" fmla="*/ 1587136 h 3440909"/>
              <a:gd name="connsiteX39" fmla="*/ 304800 w 3448050"/>
              <a:gd name="connsiteY39" fmla="*/ 1739536 h 3440909"/>
              <a:gd name="connsiteX40" fmla="*/ 342900 w 3448050"/>
              <a:gd name="connsiteY40" fmla="*/ 1815736 h 3440909"/>
              <a:gd name="connsiteX41" fmla="*/ 381000 w 3448050"/>
              <a:gd name="connsiteY41" fmla="*/ 1949086 h 3440909"/>
              <a:gd name="connsiteX42" fmla="*/ 361950 w 3448050"/>
              <a:gd name="connsiteY42" fmla="*/ 2006236 h 3440909"/>
              <a:gd name="connsiteX43" fmla="*/ 323850 w 3448050"/>
              <a:gd name="connsiteY43" fmla="*/ 2196736 h 3440909"/>
              <a:gd name="connsiteX44" fmla="*/ 304800 w 3448050"/>
              <a:gd name="connsiteY44" fmla="*/ 2349136 h 3440909"/>
              <a:gd name="connsiteX45" fmla="*/ 266700 w 3448050"/>
              <a:gd name="connsiteY45" fmla="*/ 2463436 h 3440909"/>
              <a:gd name="connsiteX46" fmla="*/ 228600 w 3448050"/>
              <a:gd name="connsiteY46" fmla="*/ 2615836 h 3440909"/>
              <a:gd name="connsiteX47" fmla="*/ 285750 w 3448050"/>
              <a:gd name="connsiteY47" fmla="*/ 2653936 h 3440909"/>
              <a:gd name="connsiteX48" fmla="*/ 400050 w 3448050"/>
              <a:gd name="connsiteY48" fmla="*/ 2615836 h 3440909"/>
              <a:gd name="connsiteX49" fmla="*/ 533400 w 3448050"/>
              <a:gd name="connsiteY49" fmla="*/ 2596786 h 3440909"/>
              <a:gd name="connsiteX50" fmla="*/ 723900 w 3448050"/>
              <a:gd name="connsiteY50" fmla="*/ 2634886 h 3440909"/>
              <a:gd name="connsiteX51" fmla="*/ 742950 w 3448050"/>
              <a:gd name="connsiteY51" fmla="*/ 2692036 h 3440909"/>
              <a:gd name="connsiteX52" fmla="*/ 762000 w 3448050"/>
              <a:gd name="connsiteY52" fmla="*/ 2768236 h 3440909"/>
              <a:gd name="connsiteX53" fmla="*/ 800100 w 3448050"/>
              <a:gd name="connsiteY53" fmla="*/ 2825386 h 3440909"/>
              <a:gd name="connsiteX54" fmla="*/ 857250 w 3448050"/>
              <a:gd name="connsiteY54" fmla="*/ 2958736 h 3440909"/>
              <a:gd name="connsiteX55" fmla="*/ 933450 w 3448050"/>
              <a:gd name="connsiteY55" fmla="*/ 3073036 h 3440909"/>
              <a:gd name="connsiteX56" fmla="*/ 990600 w 3448050"/>
              <a:gd name="connsiteY56" fmla="*/ 3187336 h 3440909"/>
              <a:gd name="connsiteX57" fmla="*/ 1085850 w 3448050"/>
              <a:gd name="connsiteY57" fmla="*/ 3149236 h 3440909"/>
              <a:gd name="connsiteX58" fmla="*/ 1162050 w 3448050"/>
              <a:gd name="connsiteY58" fmla="*/ 2996836 h 3440909"/>
              <a:gd name="connsiteX59" fmla="*/ 1257300 w 3448050"/>
              <a:gd name="connsiteY59" fmla="*/ 2939686 h 3440909"/>
              <a:gd name="connsiteX60" fmla="*/ 1504950 w 3448050"/>
              <a:gd name="connsiteY60" fmla="*/ 2863486 h 3440909"/>
              <a:gd name="connsiteX61" fmla="*/ 1619250 w 3448050"/>
              <a:gd name="connsiteY61" fmla="*/ 2844436 h 3440909"/>
              <a:gd name="connsiteX62" fmla="*/ 1752600 w 3448050"/>
              <a:gd name="connsiteY62" fmla="*/ 2863486 h 3440909"/>
              <a:gd name="connsiteX63" fmla="*/ 1828800 w 3448050"/>
              <a:gd name="connsiteY63" fmla="*/ 2996836 h 3440909"/>
              <a:gd name="connsiteX64" fmla="*/ 1981200 w 3448050"/>
              <a:gd name="connsiteY64" fmla="*/ 3149236 h 3440909"/>
              <a:gd name="connsiteX65" fmla="*/ 2076450 w 3448050"/>
              <a:gd name="connsiteY65" fmla="*/ 3263536 h 3440909"/>
              <a:gd name="connsiteX66" fmla="*/ 2266950 w 3448050"/>
              <a:gd name="connsiteY66" fmla="*/ 3339736 h 3440909"/>
              <a:gd name="connsiteX67" fmla="*/ 2343150 w 3448050"/>
              <a:gd name="connsiteY67" fmla="*/ 3396886 h 3440909"/>
              <a:gd name="connsiteX68" fmla="*/ 2400300 w 3448050"/>
              <a:gd name="connsiteY68" fmla="*/ 3434986 h 3440909"/>
              <a:gd name="connsiteX69" fmla="*/ 2381250 w 3448050"/>
              <a:gd name="connsiteY69" fmla="*/ 3225436 h 3440909"/>
              <a:gd name="connsiteX70" fmla="*/ 2400300 w 3448050"/>
              <a:gd name="connsiteY70" fmla="*/ 3034936 h 3440909"/>
              <a:gd name="connsiteX71" fmla="*/ 2628900 w 3448050"/>
              <a:gd name="connsiteY71" fmla="*/ 3073036 h 3440909"/>
              <a:gd name="connsiteX72" fmla="*/ 2971800 w 3448050"/>
              <a:gd name="connsiteY72" fmla="*/ 3149236 h 3440909"/>
              <a:gd name="connsiteX73" fmla="*/ 3181350 w 3448050"/>
              <a:gd name="connsiteY73" fmla="*/ 3111136 h 3440909"/>
              <a:gd name="connsiteX74" fmla="*/ 3238500 w 3448050"/>
              <a:gd name="connsiteY74" fmla="*/ 2977786 h 3440909"/>
              <a:gd name="connsiteX75" fmla="*/ 3276600 w 3448050"/>
              <a:gd name="connsiteY75" fmla="*/ 2806336 h 3440909"/>
              <a:gd name="connsiteX76" fmla="*/ 3295650 w 3448050"/>
              <a:gd name="connsiteY76" fmla="*/ 2730136 h 3440909"/>
              <a:gd name="connsiteX77" fmla="*/ 3219450 w 3448050"/>
              <a:gd name="connsiteY77" fmla="*/ 2387236 h 3440909"/>
              <a:gd name="connsiteX78" fmla="*/ 3219450 w 3448050"/>
              <a:gd name="connsiteY78" fmla="*/ 2253886 h 3440909"/>
              <a:gd name="connsiteX79" fmla="*/ 3276600 w 3448050"/>
              <a:gd name="connsiteY79" fmla="*/ 2215786 h 3440909"/>
              <a:gd name="connsiteX80" fmla="*/ 3314700 w 3448050"/>
              <a:gd name="connsiteY80" fmla="*/ 2082436 h 3440909"/>
              <a:gd name="connsiteX81" fmla="*/ 3371850 w 3448050"/>
              <a:gd name="connsiteY81" fmla="*/ 2063386 h 3440909"/>
              <a:gd name="connsiteX82" fmla="*/ 3390900 w 3448050"/>
              <a:gd name="connsiteY82" fmla="*/ 2006236 h 3440909"/>
              <a:gd name="connsiteX83" fmla="*/ 3448050 w 3448050"/>
              <a:gd name="connsiteY83" fmla="*/ 1853836 h 3440909"/>
              <a:gd name="connsiteX84" fmla="*/ 3371850 w 3448050"/>
              <a:gd name="connsiteY84" fmla="*/ 1701436 h 3440909"/>
              <a:gd name="connsiteX85" fmla="*/ 3352800 w 3448050"/>
              <a:gd name="connsiteY85" fmla="*/ 1644286 h 3440909"/>
              <a:gd name="connsiteX86" fmla="*/ 3314700 w 3448050"/>
              <a:gd name="connsiteY86" fmla="*/ 1587136 h 3440909"/>
              <a:gd name="connsiteX87" fmla="*/ 3276600 w 3448050"/>
              <a:gd name="connsiteY87" fmla="*/ 1453786 h 3440909"/>
              <a:gd name="connsiteX88" fmla="*/ 3257550 w 3448050"/>
              <a:gd name="connsiteY88" fmla="*/ 1396636 h 3440909"/>
              <a:gd name="connsiteX89" fmla="*/ 3219450 w 3448050"/>
              <a:gd name="connsiteY89" fmla="*/ 1263286 h 3440909"/>
              <a:gd name="connsiteX90" fmla="*/ 3200400 w 3448050"/>
              <a:gd name="connsiteY90" fmla="*/ 1110886 h 3440909"/>
              <a:gd name="connsiteX91" fmla="*/ 3105150 w 3448050"/>
              <a:gd name="connsiteY91" fmla="*/ 1148986 h 3440909"/>
              <a:gd name="connsiteX92" fmla="*/ 3086100 w 3448050"/>
              <a:gd name="connsiteY92" fmla="*/ 1206136 h 3440909"/>
              <a:gd name="connsiteX93" fmla="*/ 3067050 w 3448050"/>
              <a:gd name="connsiteY93" fmla="*/ 1301386 h 3440909"/>
              <a:gd name="connsiteX94" fmla="*/ 3028950 w 3448050"/>
              <a:gd name="connsiteY94" fmla="*/ 1244236 h 3440909"/>
              <a:gd name="connsiteX95" fmla="*/ 2895600 w 3448050"/>
              <a:gd name="connsiteY95" fmla="*/ 1282336 h 3440909"/>
              <a:gd name="connsiteX96" fmla="*/ 2819400 w 3448050"/>
              <a:gd name="connsiteY96" fmla="*/ 1301386 h 3440909"/>
              <a:gd name="connsiteX97" fmla="*/ 2762250 w 3448050"/>
              <a:gd name="connsiteY97" fmla="*/ 1339486 h 3440909"/>
              <a:gd name="connsiteX98" fmla="*/ 2724150 w 3448050"/>
              <a:gd name="connsiteY98" fmla="*/ 1434736 h 344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3448050" h="3440909">
                <a:moveTo>
                  <a:pt x="2724150" y="1434736"/>
                </a:moveTo>
                <a:lnTo>
                  <a:pt x="2724150" y="1434736"/>
                </a:lnTo>
                <a:cubicBezTo>
                  <a:pt x="2717800" y="1047386"/>
                  <a:pt x="2715427" y="659950"/>
                  <a:pt x="2705100" y="272686"/>
                </a:cubicBezTo>
                <a:cubicBezTo>
                  <a:pt x="2702724" y="183591"/>
                  <a:pt x="2714234" y="90539"/>
                  <a:pt x="2686050" y="5986"/>
                </a:cubicBezTo>
                <a:cubicBezTo>
                  <a:pt x="2678810" y="-15734"/>
                  <a:pt x="2644559" y="27383"/>
                  <a:pt x="2628900" y="44086"/>
                </a:cubicBezTo>
                <a:cubicBezTo>
                  <a:pt x="2548819" y="129506"/>
                  <a:pt x="2449815" y="204683"/>
                  <a:pt x="2400300" y="310786"/>
                </a:cubicBezTo>
                <a:cubicBezTo>
                  <a:pt x="2257268" y="617283"/>
                  <a:pt x="2325255" y="509078"/>
                  <a:pt x="2228850" y="653686"/>
                </a:cubicBezTo>
                <a:cubicBezTo>
                  <a:pt x="2192059" y="837643"/>
                  <a:pt x="2251110" y="672706"/>
                  <a:pt x="2095500" y="806086"/>
                </a:cubicBezTo>
                <a:cubicBezTo>
                  <a:pt x="2080254" y="819154"/>
                  <a:pt x="2087589" y="846528"/>
                  <a:pt x="2076450" y="863236"/>
                </a:cubicBezTo>
                <a:cubicBezTo>
                  <a:pt x="2061506" y="885652"/>
                  <a:pt x="2038350" y="901336"/>
                  <a:pt x="2019300" y="920386"/>
                </a:cubicBezTo>
                <a:cubicBezTo>
                  <a:pt x="2012950" y="939436"/>
                  <a:pt x="2014449" y="963337"/>
                  <a:pt x="2000250" y="977536"/>
                </a:cubicBezTo>
                <a:cubicBezTo>
                  <a:pt x="1939980" y="1037806"/>
                  <a:pt x="1886993" y="951701"/>
                  <a:pt x="1847850" y="920386"/>
                </a:cubicBezTo>
                <a:cubicBezTo>
                  <a:pt x="1817273" y="828655"/>
                  <a:pt x="1783352" y="703488"/>
                  <a:pt x="1714500" y="634636"/>
                </a:cubicBezTo>
                <a:cubicBezTo>
                  <a:pt x="1691605" y="611741"/>
                  <a:pt x="1651000" y="621936"/>
                  <a:pt x="1619250" y="615586"/>
                </a:cubicBezTo>
                <a:cubicBezTo>
                  <a:pt x="1587500" y="596536"/>
                  <a:pt x="1557118" y="574995"/>
                  <a:pt x="1524000" y="558436"/>
                </a:cubicBezTo>
                <a:cubicBezTo>
                  <a:pt x="1493550" y="543211"/>
                  <a:pt x="1419134" y="528474"/>
                  <a:pt x="1390650" y="520336"/>
                </a:cubicBezTo>
                <a:cubicBezTo>
                  <a:pt x="1371342" y="514819"/>
                  <a:pt x="1352550" y="507636"/>
                  <a:pt x="1333500" y="501286"/>
                </a:cubicBezTo>
                <a:cubicBezTo>
                  <a:pt x="1219256" y="515567"/>
                  <a:pt x="1154450" y="515756"/>
                  <a:pt x="1047750" y="558436"/>
                </a:cubicBezTo>
                <a:cubicBezTo>
                  <a:pt x="1026492" y="566939"/>
                  <a:pt x="1013147" y="592557"/>
                  <a:pt x="990600" y="596536"/>
                </a:cubicBezTo>
                <a:cubicBezTo>
                  <a:pt x="902830" y="612025"/>
                  <a:pt x="812800" y="609236"/>
                  <a:pt x="723900" y="615586"/>
                </a:cubicBezTo>
                <a:cubicBezTo>
                  <a:pt x="742950" y="628286"/>
                  <a:pt x="763461" y="639029"/>
                  <a:pt x="781050" y="653686"/>
                </a:cubicBezTo>
                <a:cubicBezTo>
                  <a:pt x="801746" y="670933"/>
                  <a:pt x="814650" y="697752"/>
                  <a:pt x="838200" y="710836"/>
                </a:cubicBezTo>
                <a:cubicBezTo>
                  <a:pt x="873307" y="730340"/>
                  <a:pt x="914400" y="736236"/>
                  <a:pt x="952500" y="748936"/>
                </a:cubicBezTo>
                <a:cubicBezTo>
                  <a:pt x="977900" y="780686"/>
                  <a:pt x="999949" y="815435"/>
                  <a:pt x="1028700" y="844186"/>
                </a:cubicBezTo>
                <a:cubicBezTo>
                  <a:pt x="1044889" y="860375"/>
                  <a:pt x="1085850" y="859391"/>
                  <a:pt x="1085850" y="882286"/>
                </a:cubicBezTo>
                <a:cubicBezTo>
                  <a:pt x="1085850" y="909227"/>
                  <a:pt x="1055063" y="933886"/>
                  <a:pt x="1028700" y="939436"/>
                </a:cubicBezTo>
                <a:cubicBezTo>
                  <a:pt x="929085" y="960408"/>
                  <a:pt x="825523" y="952508"/>
                  <a:pt x="723900" y="958486"/>
                </a:cubicBezTo>
                <a:lnTo>
                  <a:pt x="381000" y="977536"/>
                </a:lnTo>
                <a:cubicBezTo>
                  <a:pt x="249164" y="1021481"/>
                  <a:pt x="372304" y="985283"/>
                  <a:pt x="114300" y="1015636"/>
                </a:cubicBezTo>
                <a:cubicBezTo>
                  <a:pt x="75939" y="1020149"/>
                  <a:pt x="38100" y="1028336"/>
                  <a:pt x="0" y="1034686"/>
                </a:cubicBezTo>
                <a:cubicBezTo>
                  <a:pt x="6350" y="1060086"/>
                  <a:pt x="537" y="1092373"/>
                  <a:pt x="19050" y="1110886"/>
                </a:cubicBezTo>
                <a:cubicBezTo>
                  <a:pt x="37563" y="1129399"/>
                  <a:pt x="70941" y="1120212"/>
                  <a:pt x="95250" y="1129936"/>
                </a:cubicBezTo>
                <a:cubicBezTo>
                  <a:pt x="134800" y="1145756"/>
                  <a:pt x="170000" y="1171266"/>
                  <a:pt x="209550" y="1187086"/>
                </a:cubicBezTo>
                <a:cubicBezTo>
                  <a:pt x="233859" y="1196810"/>
                  <a:pt x="261441" y="1196412"/>
                  <a:pt x="285750" y="1206136"/>
                </a:cubicBezTo>
                <a:cubicBezTo>
                  <a:pt x="325300" y="1221956"/>
                  <a:pt x="361950" y="1244236"/>
                  <a:pt x="400050" y="1263286"/>
                </a:cubicBezTo>
                <a:cubicBezTo>
                  <a:pt x="431800" y="1301386"/>
                  <a:pt x="458603" y="1344225"/>
                  <a:pt x="495300" y="1377586"/>
                </a:cubicBezTo>
                <a:cubicBezTo>
                  <a:pt x="641497" y="1510493"/>
                  <a:pt x="588459" y="1390362"/>
                  <a:pt x="628650" y="1510936"/>
                </a:cubicBezTo>
                <a:cubicBezTo>
                  <a:pt x="519143" y="1547438"/>
                  <a:pt x="626861" y="1513156"/>
                  <a:pt x="495300" y="1549036"/>
                </a:cubicBezTo>
                <a:cubicBezTo>
                  <a:pt x="450700" y="1561200"/>
                  <a:pt x="406400" y="1574436"/>
                  <a:pt x="361950" y="1587136"/>
                </a:cubicBezTo>
                <a:cubicBezTo>
                  <a:pt x="295646" y="1686592"/>
                  <a:pt x="342826" y="1600106"/>
                  <a:pt x="304800" y="1739536"/>
                </a:cubicBezTo>
                <a:cubicBezTo>
                  <a:pt x="267631" y="1875821"/>
                  <a:pt x="223770" y="1875301"/>
                  <a:pt x="342900" y="1815736"/>
                </a:cubicBezTo>
                <a:cubicBezTo>
                  <a:pt x="355600" y="1860186"/>
                  <a:pt x="376400" y="1903087"/>
                  <a:pt x="381000" y="1949086"/>
                </a:cubicBezTo>
                <a:cubicBezTo>
                  <a:pt x="382998" y="1969067"/>
                  <a:pt x="366465" y="1986670"/>
                  <a:pt x="361950" y="2006236"/>
                </a:cubicBezTo>
                <a:cubicBezTo>
                  <a:pt x="347389" y="2069335"/>
                  <a:pt x="331882" y="2132479"/>
                  <a:pt x="323850" y="2196736"/>
                </a:cubicBezTo>
                <a:cubicBezTo>
                  <a:pt x="317500" y="2247536"/>
                  <a:pt x="315527" y="2299077"/>
                  <a:pt x="304800" y="2349136"/>
                </a:cubicBezTo>
                <a:cubicBezTo>
                  <a:pt x="296385" y="2388405"/>
                  <a:pt x="276440" y="2424474"/>
                  <a:pt x="266700" y="2463436"/>
                </a:cubicBezTo>
                <a:lnTo>
                  <a:pt x="228600" y="2615836"/>
                </a:lnTo>
                <a:cubicBezTo>
                  <a:pt x="247650" y="2628536"/>
                  <a:pt x="262855" y="2653936"/>
                  <a:pt x="285750" y="2653936"/>
                </a:cubicBezTo>
                <a:cubicBezTo>
                  <a:pt x="325911" y="2653936"/>
                  <a:pt x="360293" y="2621516"/>
                  <a:pt x="400050" y="2615836"/>
                </a:cubicBezTo>
                <a:lnTo>
                  <a:pt x="533400" y="2596786"/>
                </a:lnTo>
                <a:cubicBezTo>
                  <a:pt x="596900" y="2609486"/>
                  <a:pt x="664947" y="2608089"/>
                  <a:pt x="723900" y="2634886"/>
                </a:cubicBezTo>
                <a:cubicBezTo>
                  <a:pt x="742181" y="2643195"/>
                  <a:pt x="737433" y="2672728"/>
                  <a:pt x="742950" y="2692036"/>
                </a:cubicBezTo>
                <a:cubicBezTo>
                  <a:pt x="750143" y="2717210"/>
                  <a:pt x="751687" y="2744171"/>
                  <a:pt x="762000" y="2768236"/>
                </a:cubicBezTo>
                <a:cubicBezTo>
                  <a:pt x="771019" y="2789280"/>
                  <a:pt x="789861" y="2804908"/>
                  <a:pt x="800100" y="2825386"/>
                </a:cubicBezTo>
                <a:cubicBezTo>
                  <a:pt x="878930" y="2983047"/>
                  <a:pt x="738328" y="2760532"/>
                  <a:pt x="857250" y="2958736"/>
                </a:cubicBezTo>
                <a:cubicBezTo>
                  <a:pt x="880809" y="2998001"/>
                  <a:pt x="918970" y="3029595"/>
                  <a:pt x="933450" y="3073036"/>
                </a:cubicBezTo>
                <a:cubicBezTo>
                  <a:pt x="959740" y="3151906"/>
                  <a:pt x="941361" y="3113478"/>
                  <a:pt x="990600" y="3187336"/>
                </a:cubicBezTo>
                <a:cubicBezTo>
                  <a:pt x="1022350" y="3174636"/>
                  <a:pt x="1061670" y="3173416"/>
                  <a:pt x="1085850" y="3149236"/>
                </a:cubicBezTo>
                <a:cubicBezTo>
                  <a:pt x="1238223" y="2996863"/>
                  <a:pt x="1034165" y="3106452"/>
                  <a:pt x="1162050" y="2996836"/>
                </a:cubicBezTo>
                <a:cubicBezTo>
                  <a:pt x="1190163" y="2972739"/>
                  <a:pt x="1223267" y="2954271"/>
                  <a:pt x="1257300" y="2939686"/>
                </a:cubicBezTo>
                <a:cubicBezTo>
                  <a:pt x="1304033" y="2919658"/>
                  <a:pt x="1435306" y="2877415"/>
                  <a:pt x="1504950" y="2863486"/>
                </a:cubicBezTo>
                <a:cubicBezTo>
                  <a:pt x="1542825" y="2855911"/>
                  <a:pt x="1581150" y="2850786"/>
                  <a:pt x="1619250" y="2844436"/>
                </a:cubicBezTo>
                <a:cubicBezTo>
                  <a:pt x="1663700" y="2850786"/>
                  <a:pt x="1711569" y="2845250"/>
                  <a:pt x="1752600" y="2863486"/>
                </a:cubicBezTo>
                <a:cubicBezTo>
                  <a:pt x="1772482" y="2872322"/>
                  <a:pt x="1822596" y="2989391"/>
                  <a:pt x="1828800" y="2996836"/>
                </a:cubicBezTo>
                <a:cubicBezTo>
                  <a:pt x="1874792" y="3052027"/>
                  <a:pt x="1935208" y="3094045"/>
                  <a:pt x="1981200" y="3149236"/>
                </a:cubicBezTo>
                <a:cubicBezTo>
                  <a:pt x="2012950" y="3187336"/>
                  <a:pt x="2039382" y="3230587"/>
                  <a:pt x="2076450" y="3263536"/>
                </a:cubicBezTo>
                <a:cubicBezTo>
                  <a:pt x="2110086" y="3293435"/>
                  <a:pt x="2236703" y="3329654"/>
                  <a:pt x="2266950" y="3339736"/>
                </a:cubicBezTo>
                <a:cubicBezTo>
                  <a:pt x="2292350" y="3358786"/>
                  <a:pt x="2317314" y="3378432"/>
                  <a:pt x="2343150" y="3396886"/>
                </a:cubicBezTo>
                <a:cubicBezTo>
                  <a:pt x="2361781" y="3410194"/>
                  <a:pt x="2395333" y="3457336"/>
                  <a:pt x="2400300" y="3434986"/>
                </a:cubicBezTo>
                <a:cubicBezTo>
                  <a:pt x="2415515" y="3366518"/>
                  <a:pt x="2387600" y="3295286"/>
                  <a:pt x="2381250" y="3225436"/>
                </a:cubicBezTo>
                <a:cubicBezTo>
                  <a:pt x="2387600" y="3161936"/>
                  <a:pt x="2345950" y="3068382"/>
                  <a:pt x="2400300" y="3034936"/>
                </a:cubicBezTo>
                <a:cubicBezTo>
                  <a:pt x="2466092" y="2994449"/>
                  <a:pt x="2552940" y="3058969"/>
                  <a:pt x="2628900" y="3073036"/>
                </a:cubicBezTo>
                <a:cubicBezTo>
                  <a:pt x="2903796" y="3123943"/>
                  <a:pt x="2828813" y="3101574"/>
                  <a:pt x="2971800" y="3149236"/>
                </a:cubicBezTo>
                <a:cubicBezTo>
                  <a:pt x="3041650" y="3136536"/>
                  <a:pt x="3121630" y="3149527"/>
                  <a:pt x="3181350" y="3111136"/>
                </a:cubicBezTo>
                <a:cubicBezTo>
                  <a:pt x="3222030" y="3084985"/>
                  <a:pt x="3220539" y="3022687"/>
                  <a:pt x="3238500" y="2977786"/>
                </a:cubicBezTo>
                <a:cubicBezTo>
                  <a:pt x="3268160" y="2903637"/>
                  <a:pt x="3257336" y="2902656"/>
                  <a:pt x="3276600" y="2806336"/>
                </a:cubicBezTo>
                <a:cubicBezTo>
                  <a:pt x="3281735" y="2780663"/>
                  <a:pt x="3289300" y="2755536"/>
                  <a:pt x="3295650" y="2730136"/>
                </a:cubicBezTo>
                <a:cubicBezTo>
                  <a:pt x="3270250" y="2615836"/>
                  <a:pt x="3246570" y="2501140"/>
                  <a:pt x="3219450" y="2387236"/>
                </a:cubicBezTo>
                <a:cubicBezTo>
                  <a:pt x="3205921" y="2330413"/>
                  <a:pt x="3177537" y="2316756"/>
                  <a:pt x="3219450" y="2253886"/>
                </a:cubicBezTo>
                <a:cubicBezTo>
                  <a:pt x="3232150" y="2234836"/>
                  <a:pt x="3257550" y="2228486"/>
                  <a:pt x="3276600" y="2215786"/>
                </a:cubicBezTo>
                <a:cubicBezTo>
                  <a:pt x="3289300" y="2171336"/>
                  <a:pt x="3290199" y="2121638"/>
                  <a:pt x="3314700" y="2082436"/>
                </a:cubicBezTo>
                <a:cubicBezTo>
                  <a:pt x="3325343" y="2065408"/>
                  <a:pt x="3357651" y="2077585"/>
                  <a:pt x="3371850" y="2063386"/>
                </a:cubicBezTo>
                <a:cubicBezTo>
                  <a:pt x="3386049" y="2049187"/>
                  <a:pt x="3383849" y="2025038"/>
                  <a:pt x="3390900" y="2006236"/>
                </a:cubicBezTo>
                <a:cubicBezTo>
                  <a:pt x="3459237" y="1824005"/>
                  <a:pt x="3404810" y="1983556"/>
                  <a:pt x="3448050" y="1853836"/>
                </a:cubicBezTo>
                <a:cubicBezTo>
                  <a:pt x="3409973" y="1663452"/>
                  <a:pt x="3463330" y="1838656"/>
                  <a:pt x="3371850" y="1701436"/>
                </a:cubicBezTo>
                <a:cubicBezTo>
                  <a:pt x="3360711" y="1684728"/>
                  <a:pt x="3361780" y="1662247"/>
                  <a:pt x="3352800" y="1644286"/>
                </a:cubicBezTo>
                <a:cubicBezTo>
                  <a:pt x="3342561" y="1623808"/>
                  <a:pt x="3327400" y="1606186"/>
                  <a:pt x="3314700" y="1587136"/>
                </a:cubicBezTo>
                <a:cubicBezTo>
                  <a:pt x="3302000" y="1542686"/>
                  <a:pt x="3289884" y="1498065"/>
                  <a:pt x="3276600" y="1453786"/>
                </a:cubicBezTo>
                <a:cubicBezTo>
                  <a:pt x="3270830" y="1434552"/>
                  <a:pt x="3263067" y="1415944"/>
                  <a:pt x="3257550" y="1396636"/>
                </a:cubicBezTo>
                <a:cubicBezTo>
                  <a:pt x="3209710" y="1229194"/>
                  <a:pt x="3265125" y="1400312"/>
                  <a:pt x="3219450" y="1263286"/>
                </a:cubicBezTo>
                <a:cubicBezTo>
                  <a:pt x="3213100" y="1212486"/>
                  <a:pt x="3236601" y="1147087"/>
                  <a:pt x="3200400" y="1110886"/>
                </a:cubicBezTo>
                <a:cubicBezTo>
                  <a:pt x="3176220" y="1086706"/>
                  <a:pt x="3131420" y="1127094"/>
                  <a:pt x="3105150" y="1148986"/>
                </a:cubicBezTo>
                <a:cubicBezTo>
                  <a:pt x="3089724" y="1161841"/>
                  <a:pt x="3090970" y="1186655"/>
                  <a:pt x="3086100" y="1206136"/>
                </a:cubicBezTo>
                <a:cubicBezTo>
                  <a:pt x="3078247" y="1237548"/>
                  <a:pt x="3073400" y="1269636"/>
                  <a:pt x="3067050" y="1301386"/>
                </a:cubicBezTo>
                <a:cubicBezTo>
                  <a:pt x="3054350" y="1282336"/>
                  <a:pt x="3051705" y="1246764"/>
                  <a:pt x="3028950" y="1244236"/>
                </a:cubicBezTo>
                <a:cubicBezTo>
                  <a:pt x="2983004" y="1239131"/>
                  <a:pt x="2940200" y="1270172"/>
                  <a:pt x="2895600" y="1282336"/>
                </a:cubicBezTo>
                <a:cubicBezTo>
                  <a:pt x="2870341" y="1289225"/>
                  <a:pt x="2844800" y="1295036"/>
                  <a:pt x="2819400" y="1301386"/>
                </a:cubicBezTo>
                <a:cubicBezTo>
                  <a:pt x="2800350" y="1314086"/>
                  <a:pt x="2776553" y="1321608"/>
                  <a:pt x="2762250" y="1339486"/>
                </a:cubicBezTo>
                <a:cubicBezTo>
                  <a:pt x="2735168" y="1373339"/>
                  <a:pt x="2730500" y="1418861"/>
                  <a:pt x="2724150" y="1434736"/>
                </a:cubicBez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4581421" y="3212976"/>
            <a:ext cx="2736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dirty="0" smtClean="0">
                <a:latin typeface="Berlin Sans FB Demi" panose="020E0802020502020306" pitchFamily="34" charset="0"/>
              </a:rPr>
              <a:t>BUM!</a:t>
            </a:r>
            <a:endParaRPr lang="pl-PL" sz="80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8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0">
        <p14:flash/>
      </p:transition>
    </mc:Choice>
    <mc:Fallback xmlns="">
      <p:transition spd="slow" advTm="2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44444E-6 C 0.00955 -0.02569 0.02656 -0.01759 0.04791 -0.01944 C 0.08194 -0.03079 0.10937 -0.02361 0.14791 -0.02222 C 0.16458 -0.02014 0.18281 -0.02384 0.19791 -0.01389 C 0.20017 -0.0125 0.20208 -0.01042 0.20416 -0.00833 C 0.20642 -0.00579 0.20781 -0.00185 0.21024 -4.44444E-6 C 0.21423 0.00278 0.22291 0.00556 0.22291 0.00556 C 0.22552 0.01111 0.22777 0.01759 0.23107 0.02222 C 0.23333 0.025 0.23576 0.02755 0.2375 0.03056 C 0.24062 0.03588 0.24149 0.04352 0.24583 0.04722 C 0.25 0.05093 0.25486 0.0537 0.25833 0.05833 C 0.26041 0.06111 0.26198 0.06481 0.26458 0.06667 C 0.27048 0.0713 0.28281 0.07431 0.28941 0.07778 C 0.31753 0.09167 0.32916 0.09213 0.3625 0.09444 C 0.40434 0.09306 0.4434 0.09769 0.48316 0.08333 C 0.49878 0.07778 0.51198 0.06782 0.52691 0.06111 C 0.53455 0.05787 0.55 0.05278 0.55 0.05278 C 0.56597 0.03843 0.58541 0.03588 0.60416 0.03333 C 0.64218 0.01644 0.75191 0.025 0.75208 0.025 C 0.76701 0.01829 0.78073 0.00949 0.79583 0.00278 C 0.79826 0.00162 0.79965 -0.00139 0.80208 -0.00278 C 0.81562 -0.01042 0.83159 -0.01204 0.84583 -0.01667 C 0.86059 -0.02153 0.8717 -0.02546 0.8875 -0.02778 C 0.9092 -0.02662 0.93576 -0.02593 0.95833 -0.02222 C 0.97951 -0.01875 0.99843 -0.00671 1.01875 -4.44444E-6 C 1.02864 0.0088 1.0408 0.01157 1.05208 0.01667 C 1.05521 0.01806 1.06771 0.02778 1.07083 0.03056 C 1.07569 0.04028 1.07916 0.04352 1.0875 0.04722 C 1.09201 0.06505 1.10416 0.07222 1.10833 0.08889 C 1.11336 0.1088 1.10989 0.10069 1.11649 0.11389 C 1.11979 0.13079 1.11771 0.1213 1.12291 0.14167 C 1.12361 0.14444 1.125 0.15 1.125 0.15 C 1.12691 0.1831 1.1283 0.21435 1.12291 0.24722 C 1.11996 0.26458 1.11996 0.27894 1.11041 0.29167 C 1.10538 0.31157 1.09826 0.3162 1.08524 0.325 C 1.07048 0.33495 1.06823 0.33588 1.05208 0.33889 C 1.03559 0.33681 1.01996 0.3338 1.00416 0.33056 C 0.99305 0.32824 0.97083 0.325 0.97083 0.325 C 0.93073 0.32685 0.91996 0.32593 0.88958 0.33611 C 0.87986 0.34907 0.88576 0.34236 0.87083 0.35556 C 0.8684 0.35764 0.86684 0.36157 0.86458 0.36389 C 0.85555 0.37338 0.85277 0.37454 0.84375 0.38056 C 0.8401 0.39421 0.83055 0.40648 0.82291 0.41667 C 0.82222 0.41944 0.82187 0.42245 0.82083 0.425 C 0.8184 0.43079 0.8125 0.44167 0.8125 0.44167 C 0.81128 0.44815 0.80416 0.45741 0.80833 0.46111 C 0.81371 0.46574 0.82083 0.45787 0.82708 0.45556 C 0.85052 0.44699 0.86788 0.43889 0.89357 0.43889 C 1.10833 0.43796 1.32291 0.43889 1.5375 0.43889 L 1.58541 0.29722 " pathEditMode="relative" ptsTypes="ffffffffffffffffffffffffffffffffffffffffffffffffAA">
                                      <p:cBhvr>
                                        <p:cTn id="6" dur="62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62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26" presetClass="emph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26" presetClass="emph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2" nodeType="withEffect">
                                  <p:stCondLst>
                                    <p:cond delay="3800"/>
                                  </p:stCondLst>
                                  <p:childTnLst>
                                    <p:animMotion origin="layout" path="M 0 0 C -0.00851 -0.00764 -0.01875 -0.01135 -0.02709 -0.01945 C -0.04688 -0.0382 -0.01875 -0.01806 -0.04167 -0.03334 C -0.04636 -0.05209 -0.03993 -0.03172 -0.05 -0.04723 C -0.0533 -0.05232 -0.05834 -0.06389 -0.05834 -0.06389 C -0.06268 -0.08704 -0.05747 -0.06412 -0.06459 -0.08334 C -0.06823 -0.09306 -0.06927 -0.10602 -0.07084 -0.11667 C -0.07153 -0.13797 -0.0717 -0.15926 -0.07292 -0.18056 C -0.07379 -0.1963 -0.07917 -0.21852 -0.08959 -0.22778 C -0.0915 -0.2294 -0.10295 -0.23287 -0.10417 -0.23334 C -0.12014 -0.23959 -0.13594 -0.24468 -0.15209 -0.25 C -0.17032 -0.26829 -0.19462 -0.2757 -0.21667 -0.28056 C -0.23004 -0.2794 -0.24601 -0.28611 -0.25625 -0.275 C -0.2632 -0.26783 -0.26354 -0.25973 -0.27309 -0.25556 C -0.29427 -0.22709 -0.32795 -0.225 -0.35643 -0.22223 C -0.36841 -0.21412 -0.38021 -0.21343 -0.39375 -0.21111 C -0.40834 -0.19815 -0.40348 -0.20556 -0.41042 -0.19167 C -0.4092 -0.1676 -0.40712 -0.14584 -0.40434 -0.12223 C -0.40365 -0.11852 -0.40365 -0.11436 -0.40209 -0.11111 C -0.4007 -0.10834 -0.39809 -0.10741 -0.39584 -0.10556 C -0.39358 -0.0963 -0.39202 -0.08704 -0.38959 -0.07778 C -0.39098 -0.06482 -0.39045 -0.05116 -0.39375 -0.03889 C -0.3941 -0.03773 -0.40643 -0.02639 -0.40834 -0.025 C -0.43229 -0.00672 -0.46111 -0.01019 -0.4875 -0.00834 C -0.50625 -0.00417 -0.525 -0.00417 -0.54375 0 C -0.55816 0.00833 -0.57205 0.0125 -0.5875 0.01666 C -0.59844 0.02546 -0.60851 0.02824 -0.61875 0.03889 C -0.62622 0.04652 -0.62969 0.05694 -0.6375 0.06389 C -0.64271 0.08125 -0.65139 0.09467 -0.65834 0.11111 C -0.66216 0.13102 -0.67084 0.14652 -0.67917 0.16389 C -0.68177 0.16944 -0.68368 0.17639 -0.6875 0.18055 C -0.69167 0.18518 -0.69618 0.18935 -0.7 0.19444 C -0.70938 0.20694 -0.69827 0.20023 -0.71042 0.20555 C -0.73802 0.24236 -0.70955 0.21064 -0.73334 0.225 C -0.76372 0.24328 -0.73212 0.23148 -0.75417 0.23889 C -0.76372 0.24745 -0.78351 0.25 -0.79584 0.25277 C -0.81025 0.26227 -0.79792 0.25555 -0.81667 0.26111 C -0.81875 0.2618 -0.82292 0.26389 -0.82292 0.26389 L -0.84375 0.29166 " pathEditMode="relative" ptsTypes="fffffffffffffffffffffffffffffffffffffAA">
                                      <p:cBhvr>
                                        <p:cTn id="30" dur="37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1" presetClass="exit" presetSubtype="0" fill="hold" grpId="3" nodeType="withEffect">
                                  <p:stCondLst>
                                    <p:cond delay="3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36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6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6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36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35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5" presetClass="exit" presetSubtype="0" fill="hold" grpId="4" nodeType="withEffect">
                                  <p:stCondLst>
                                    <p:cond delay="3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3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37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7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36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2" nodeType="withEffect">
                                  <p:stCondLst>
                                    <p:cond delay="3900"/>
                                  </p:stCondLst>
                                  <p:childTnLst>
                                    <p:animMotion origin="layout" path="M -2.5E-6 -1.48148E-6 C 0.01979 -0.00509 0.00955 -0.00046 0.02969 -0.01667 C 0.03247 -0.01875 0.03785 -0.02315 0.03785 -0.02292 C 0.03976 -0.02662 0.04202 -0.02963 0.04323 -0.0331 C 0.04549 -0.03958 0.04532 -0.04745 0.04879 -0.05301 C 0.05886 -0.06944 0.05434 -0.06157 0.06233 -0.07616 C 0.06493 -0.08958 0.06823 -0.10231 0.07049 -0.11574 C 0.07136 -0.16204 0.0717 -0.20833 0.07309 -0.25463 C 0.07396 -0.28542 0.075 -0.32454 0.08941 -0.35069 C 0.09445 -0.37454 0.10052 -0.39745 0.10834 -0.42014 C 0.11198 -0.43032 0.11146 -0.44398 0.1165 -0.45324 C 0.12066 -0.46088 0.12674 -0.46481 0.13282 -0.46967 C 0.14549 -0.49282 0.18542 -0.50764 0.20591 -0.51574 C 0.2507 -0.51296 0.26615 -0.51852 0.29549 -0.48287 C 0.29775 -0.4743 0.29757 -0.46481 0.30087 -0.45648 C 0.3092 -0.43588 0.33177 -0.43518 0.34705 -0.43333 C 0.43785 -0.43796 0.52761 -0.44977 0.61806 -0.45648 C 0.63559 -0.46366 0.61875 -0.45764 0.6507 -0.46296 C 0.67604 -0.46736 0.70157 -0.47592 0.72657 -0.48287 C 0.72934 -0.48472 0.7316 -0.48842 0.73472 -0.48958 C 0.7408 -0.49167 0.74809 -0.48935 0.75365 -0.49282 C 0.75782 -0.49514 0.75799 -0.50278 0.76181 -0.50602 C 0.76667 -0.50995 0.77292 -0.50995 0.77813 -0.5125 C 0.78195 -0.51458 0.78559 -0.5162 0.78889 -0.51898 C 0.80139 -0.52963 0.80816 -0.54907 0.81875 -0.56204 C 0.82257 -0.57546 0.82778 -0.58356 0.83785 -0.5919 C 0.84236 -0.60833 0.84584 -0.62963 0.854 -0.64467 C 0.85764 -0.6625 0.8599 -0.67384 0.87309 -0.68449 C 0.88525 -0.70671 0.87084 -0.68495 0.88663 -0.69768 C 0.88976 -0.7 0.89184 -0.7044 0.89479 -0.70764 C 0.90347 -0.71667 0.91059 -0.71736 0.92188 -0.71736 L 0.95174 -0.77708 " pathEditMode="relative" rAng="0" ptsTypes="ffffffffffffffffffffffffffffffAA">
                                      <p:cBhvr>
                                        <p:cTn id="43" dur="3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587" y="-38866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grpId="3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3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  <p:bldP spid="6" grpId="0" animBg="1"/>
      <p:bldP spid="6" grpId="1" animBg="1"/>
      <p:bldP spid="6" grpId="2" animBg="1"/>
      <p:bldP spid="6" grpId="3" animBg="1"/>
      <p:bldP spid="6" grpId="4" animBg="1"/>
      <p:bldP spid="7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9" name="Grupa 8"/>
          <p:cNvGrpSpPr/>
          <p:nvPr/>
        </p:nvGrpSpPr>
        <p:grpSpPr>
          <a:xfrm>
            <a:off x="-3215491" y="4434655"/>
            <a:ext cx="2652668" cy="4846689"/>
            <a:chOff x="4283968" y="2132856"/>
            <a:chExt cx="2652668" cy="4846689"/>
          </a:xfrm>
        </p:grpSpPr>
        <p:grpSp>
          <p:nvGrpSpPr>
            <p:cNvPr id="10" name="Grupa 9"/>
            <p:cNvGrpSpPr/>
            <p:nvPr/>
          </p:nvGrpSpPr>
          <p:grpSpPr>
            <a:xfrm>
              <a:off x="4283968" y="2132856"/>
              <a:ext cx="2652668" cy="4846689"/>
              <a:chOff x="11438807" y="1124743"/>
              <a:chExt cx="3406149" cy="6223373"/>
            </a:xfrm>
          </p:grpSpPr>
          <p:sp>
            <p:nvSpPr>
              <p:cNvPr id="14" name="Dowolny kształt 13"/>
              <p:cNvSpPr/>
              <p:nvPr/>
            </p:nvSpPr>
            <p:spPr>
              <a:xfrm>
                <a:off x="11438807" y="1772816"/>
                <a:ext cx="3406149" cy="5575300"/>
              </a:xfrm>
              <a:custGeom>
                <a:avLst/>
                <a:gdLst>
                  <a:gd name="connsiteX0" fmla="*/ 1206876 w 3406149"/>
                  <a:gd name="connsiteY0" fmla="*/ 1206500 h 5575300"/>
                  <a:gd name="connsiteX1" fmla="*/ 1206876 w 3406149"/>
                  <a:gd name="connsiteY1" fmla="*/ 1206500 h 5575300"/>
                  <a:gd name="connsiteX2" fmla="*/ 1079876 w 3406149"/>
                  <a:gd name="connsiteY2" fmla="*/ 1181100 h 5575300"/>
                  <a:gd name="connsiteX3" fmla="*/ 1029076 w 3406149"/>
                  <a:gd name="connsiteY3" fmla="*/ 1155700 h 5575300"/>
                  <a:gd name="connsiteX4" fmla="*/ 990976 w 3406149"/>
                  <a:gd name="connsiteY4" fmla="*/ 1143000 h 5575300"/>
                  <a:gd name="connsiteX5" fmla="*/ 902076 w 3406149"/>
                  <a:gd name="connsiteY5" fmla="*/ 1092200 h 5575300"/>
                  <a:gd name="connsiteX6" fmla="*/ 851276 w 3406149"/>
                  <a:gd name="connsiteY6" fmla="*/ 1016000 h 5575300"/>
                  <a:gd name="connsiteX7" fmla="*/ 825876 w 3406149"/>
                  <a:gd name="connsiteY7" fmla="*/ 977900 h 5575300"/>
                  <a:gd name="connsiteX8" fmla="*/ 813176 w 3406149"/>
                  <a:gd name="connsiteY8" fmla="*/ 939800 h 5575300"/>
                  <a:gd name="connsiteX9" fmla="*/ 800476 w 3406149"/>
                  <a:gd name="connsiteY9" fmla="*/ 635000 h 5575300"/>
                  <a:gd name="connsiteX10" fmla="*/ 787776 w 3406149"/>
                  <a:gd name="connsiteY10" fmla="*/ 596900 h 5575300"/>
                  <a:gd name="connsiteX11" fmla="*/ 775076 w 3406149"/>
                  <a:gd name="connsiteY11" fmla="*/ 520700 h 5575300"/>
                  <a:gd name="connsiteX12" fmla="*/ 736976 w 3406149"/>
                  <a:gd name="connsiteY12" fmla="*/ 393700 h 5575300"/>
                  <a:gd name="connsiteX13" fmla="*/ 724276 w 3406149"/>
                  <a:gd name="connsiteY13" fmla="*/ 355600 h 5575300"/>
                  <a:gd name="connsiteX14" fmla="*/ 711576 w 3406149"/>
                  <a:gd name="connsiteY14" fmla="*/ 317500 h 5575300"/>
                  <a:gd name="connsiteX15" fmla="*/ 698876 w 3406149"/>
                  <a:gd name="connsiteY15" fmla="*/ 279400 h 5575300"/>
                  <a:gd name="connsiteX16" fmla="*/ 673476 w 3406149"/>
                  <a:gd name="connsiteY16" fmla="*/ 241300 h 5575300"/>
                  <a:gd name="connsiteX17" fmla="*/ 622676 w 3406149"/>
                  <a:gd name="connsiteY17" fmla="*/ 165100 h 5575300"/>
                  <a:gd name="connsiteX18" fmla="*/ 546476 w 3406149"/>
                  <a:gd name="connsiteY18" fmla="*/ 127000 h 5575300"/>
                  <a:gd name="connsiteX19" fmla="*/ 495676 w 3406149"/>
                  <a:gd name="connsiteY19" fmla="*/ 101600 h 5575300"/>
                  <a:gd name="connsiteX20" fmla="*/ 368676 w 3406149"/>
                  <a:gd name="connsiteY20" fmla="*/ 63500 h 5575300"/>
                  <a:gd name="connsiteX21" fmla="*/ 330576 w 3406149"/>
                  <a:gd name="connsiteY21" fmla="*/ 38100 h 5575300"/>
                  <a:gd name="connsiteX22" fmla="*/ 190876 w 3406149"/>
                  <a:gd name="connsiteY22" fmla="*/ 12700 h 5575300"/>
                  <a:gd name="connsiteX23" fmla="*/ 152776 w 3406149"/>
                  <a:gd name="connsiteY23" fmla="*/ 0 h 5575300"/>
                  <a:gd name="connsiteX24" fmla="*/ 38476 w 3406149"/>
                  <a:gd name="connsiteY24" fmla="*/ 25400 h 5575300"/>
                  <a:gd name="connsiteX25" fmla="*/ 376 w 3406149"/>
                  <a:gd name="connsiteY25" fmla="*/ 50800 h 5575300"/>
                  <a:gd name="connsiteX26" fmla="*/ 25776 w 3406149"/>
                  <a:gd name="connsiteY26" fmla="*/ 88900 h 5575300"/>
                  <a:gd name="connsiteX27" fmla="*/ 140076 w 3406149"/>
                  <a:gd name="connsiteY27" fmla="*/ 139700 h 5575300"/>
                  <a:gd name="connsiteX28" fmla="*/ 216276 w 3406149"/>
                  <a:gd name="connsiteY28" fmla="*/ 215900 h 5575300"/>
                  <a:gd name="connsiteX29" fmla="*/ 267076 w 3406149"/>
                  <a:gd name="connsiteY29" fmla="*/ 292100 h 5575300"/>
                  <a:gd name="connsiteX30" fmla="*/ 279776 w 3406149"/>
                  <a:gd name="connsiteY30" fmla="*/ 330200 h 5575300"/>
                  <a:gd name="connsiteX31" fmla="*/ 305176 w 3406149"/>
                  <a:gd name="connsiteY31" fmla="*/ 368300 h 5575300"/>
                  <a:gd name="connsiteX32" fmla="*/ 343276 w 3406149"/>
                  <a:gd name="connsiteY32" fmla="*/ 444500 h 5575300"/>
                  <a:gd name="connsiteX33" fmla="*/ 368676 w 3406149"/>
                  <a:gd name="connsiteY33" fmla="*/ 533400 h 5575300"/>
                  <a:gd name="connsiteX34" fmla="*/ 394076 w 3406149"/>
                  <a:gd name="connsiteY34" fmla="*/ 571500 h 5575300"/>
                  <a:gd name="connsiteX35" fmla="*/ 432176 w 3406149"/>
                  <a:gd name="connsiteY35" fmla="*/ 723900 h 5575300"/>
                  <a:gd name="connsiteX36" fmla="*/ 444876 w 3406149"/>
                  <a:gd name="connsiteY36" fmla="*/ 762000 h 5575300"/>
                  <a:gd name="connsiteX37" fmla="*/ 457576 w 3406149"/>
                  <a:gd name="connsiteY37" fmla="*/ 863600 h 5575300"/>
                  <a:gd name="connsiteX38" fmla="*/ 482976 w 3406149"/>
                  <a:gd name="connsiteY38" fmla="*/ 1028700 h 5575300"/>
                  <a:gd name="connsiteX39" fmla="*/ 508376 w 3406149"/>
                  <a:gd name="connsiteY39" fmla="*/ 1219200 h 5575300"/>
                  <a:gd name="connsiteX40" fmla="*/ 521076 w 3406149"/>
                  <a:gd name="connsiteY40" fmla="*/ 1600200 h 5575300"/>
                  <a:gd name="connsiteX41" fmla="*/ 533776 w 3406149"/>
                  <a:gd name="connsiteY41" fmla="*/ 1663700 h 5575300"/>
                  <a:gd name="connsiteX42" fmla="*/ 546476 w 3406149"/>
                  <a:gd name="connsiteY42" fmla="*/ 1739900 h 5575300"/>
                  <a:gd name="connsiteX43" fmla="*/ 559176 w 3406149"/>
                  <a:gd name="connsiteY43" fmla="*/ 1854200 h 5575300"/>
                  <a:gd name="connsiteX44" fmla="*/ 571876 w 3406149"/>
                  <a:gd name="connsiteY44" fmla="*/ 1955800 h 5575300"/>
                  <a:gd name="connsiteX45" fmla="*/ 559176 w 3406149"/>
                  <a:gd name="connsiteY45" fmla="*/ 2882900 h 5575300"/>
                  <a:gd name="connsiteX46" fmla="*/ 546476 w 3406149"/>
                  <a:gd name="connsiteY46" fmla="*/ 2971800 h 5575300"/>
                  <a:gd name="connsiteX47" fmla="*/ 533776 w 3406149"/>
                  <a:gd name="connsiteY47" fmla="*/ 3162300 h 5575300"/>
                  <a:gd name="connsiteX48" fmla="*/ 521076 w 3406149"/>
                  <a:gd name="connsiteY48" fmla="*/ 3225800 h 5575300"/>
                  <a:gd name="connsiteX49" fmla="*/ 508376 w 3406149"/>
                  <a:gd name="connsiteY49" fmla="*/ 3302000 h 5575300"/>
                  <a:gd name="connsiteX50" fmla="*/ 470276 w 3406149"/>
                  <a:gd name="connsiteY50" fmla="*/ 3606800 h 5575300"/>
                  <a:gd name="connsiteX51" fmla="*/ 444876 w 3406149"/>
                  <a:gd name="connsiteY51" fmla="*/ 3746500 h 5575300"/>
                  <a:gd name="connsiteX52" fmla="*/ 432176 w 3406149"/>
                  <a:gd name="connsiteY52" fmla="*/ 3975100 h 5575300"/>
                  <a:gd name="connsiteX53" fmla="*/ 419476 w 3406149"/>
                  <a:gd name="connsiteY53" fmla="*/ 4025900 h 5575300"/>
                  <a:gd name="connsiteX54" fmla="*/ 406776 w 3406149"/>
                  <a:gd name="connsiteY54" fmla="*/ 4191000 h 5575300"/>
                  <a:gd name="connsiteX55" fmla="*/ 394076 w 3406149"/>
                  <a:gd name="connsiteY55" fmla="*/ 4229100 h 5575300"/>
                  <a:gd name="connsiteX56" fmla="*/ 381376 w 3406149"/>
                  <a:gd name="connsiteY56" fmla="*/ 4292600 h 5575300"/>
                  <a:gd name="connsiteX57" fmla="*/ 368676 w 3406149"/>
                  <a:gd name="connsiteY57" fmla="*/ 4432300 h 5575300"/>
                  <a:gd name="connsiteX58" fmla="*/ 355976 w 3406149"/>
                  <a:gd name="connsiteY58" fmla="*/ 4495800 h 5575300"/>
                  <a:gd name="connsiteX59" fmla="*/ 330576 w 3406149"/>
                  <a:gd name="connsiteY59" fmla="*/ 4686300 h 5575300"/>
                  <a:gd name="connsiteX60" fmla="*/ 317876 w 3406149"/>
                  <a:gd name="connsiteY60" fmla="*/ 4838700 h 5575300"/>
                  <a:gd name="connsiteX61" fmla="*/ 305176 w 3406149"/>
                  <a:gd name="connsiteY61" fmla="*/ 4914900 h 5575300"/>
                  <a:gd name="connsiteX62" fmla="*/ 292476 w 3406149"/>
                  <a:gd name="connsiteY62" fmla="*/ 5232400 h 5575300"/>
                  <a:gd name="connsiteX63" fmla="*/ 305176 w 3406149"/>
                  <a:gd name="connsiteY63" fmla="*/ 5422900 h 5575300"/>
                  <a:gd name="connsiteX64" fmla="*/ 419476 w 3406149"/>
                  <a:gd name="connsiteY64" fmla="*/ 5435600 h 5575300"/>
                  <a:gd name="connsiteX65" fmla="*/ 470276 w 3406149"/>
                  <a:gd name="connsiteY65" fmla="*/ 5448300 h 5575300"/>
                  <a:gd name="connsiteX66" fmla="*/ 800476 w 3406149"/>
                  <a:gd name="connsiteY66" fmla="*/ 5473700 h 5575300"/>
                  <a:gd name="connsiteX67" fmla="*/ 876676 w 3406149"/>
                  <a:gd name="connsiteY67" fmla="*/ 5486400 h 5575300"/>
                  <a:gd name="connsiteX68" fmla="*/ 1067176 w 3406149"/>
                  <a:gd name="connsiteY68" fmla="*/ 5511800 h 5575300"/>
                  <a:gd name="connsiteX69" fmla="*/ 1359276 w 3406149"/>
                  <a:gd name="connsiteY69" fmla="*/ 5537200 h 5575300"/>
                  <a:gd name="connsiteX70" fmla="*/ 1498976 w 3406149"/>
                  <a:gd name="connsiteY70" fmla="*/ 5549900 h 5575300"/>
                  <a:gd name="connsiteX71" fmla="*/ 1803776 w 3406149"/>
                  <a:gd name="connsiteY71" fmla="*/ 5575300 h 5575300"/>
                  <a:gd name="connsiteX72" fmla="*/ 2045076 w 3406149"/>
                  <a:gd name="connsiteY72" fmla="*/ 5562600 h 5575300"/>
                  <a:gd name="connsiteX73" fmla="*/ 2108576 w 3406149"/>
                  <a:gd name="connsiteY73" fmla="*/ 5549900 h 5575300"/>
                  <a:gd name="connsiteX74" fmla="*/ 2311776 w 3406149"/>
                  <a:gd name="connsiteY74" fmla="*/ 5524500 h 5575300"/>
                  <a:gd name="connsiteX75" fmla="*/ 2387976 w 3406149"/>
                  <a:gd name="connsiteY75" fmla="*/ 5499100 h 5575300"/>
                  <a:gd name="connsiteX76" fmla="*/ 2426076 w 3406149"/>
                  <a:gd name="connsiteY76" fmla="*/ 5486400 h 5575300"/>
                  <a:gd name="connsiteX77" fmla="*/ 2514976 w 3406149"/>
                  <a:gd name="connsiteY77" fmla="*/ 5461000 h 5575300"/>
                  <a:gd name="connsiteX78" fmla="*/ 2565776 w 3406149"/>
                  <a:gd name="connsiteY78" fmla="*/ 5435600 h 5575300"/>
                  <a:gd name="connsiteX79" fmla="*/ 2629276 w 3406149"/>
                  <a:gd name="connsiteY79" fmla="*/ 5422900 h 5575300"/>
                  <a:gd name="connsiteX80" fmla="*/ 2667376 w 3406149"/>
                  <a:gd name="connsiteY80" fmla="*/ 5410200 h 5575300"/>
                  <a:gd name="connsiteX81" fmla="*/ 2629276 w 3406149"/>
                  <a:gd name="connsiteY81" fmla="*/ 5003800 h 5575300"/>
                  <a:gd name="connsiteX82" fmla="*/ 2616576 w 3406149"/>
                  <a:gd name="connsiteY82" fmla="*/ 4965700 h 5575300"/>
                  <a:gd name="connsiteX83" fmla="*/ 2591176 w 3406149"/>
                  <a:gd name="connsiteY83" fmla="*/ 4927600 h 5575300"/>
                  <a:gd name="connsiteX84" fmla="*/ 2578476 w 3406149"/>
                  <a:gd name="connsiteY84" fmla="*/ 4495800 h 5575300"/>
                  <a:gd name="connsiteX85" fmla="*/ 2565776 w 3406149"/>
                  <a:gd name="connsiteY85" fmla="*/ 4368800 h 5575300"/>
                  <a:gd name="connsiteX86" fmla="*/ 2553076 w 3406149"/>
                  <a:gd name="connsiteY86" fmla="*/ 3810000 h 5575300"/>
                  <a:gd name="connsiteX87" fmla="*/ 2540376 w 3406149"/>
                  <a:gd name="connsiteY87" fmla="*/ 3695700 h 5575300"/>
                  <a:gd name="connsiteX88" fmla="*/ 2514976 w 3406149"/>
                  <a:gd name="connsiteY88" fmla="*/ 3568700 h 5575300"/>
                  <a:gd name="connsiteX89" fmla="*/ 2489576 w 3406149"/>
                  <a:gd name="connsiteY89" fmla="*/ 3403600 h 5575300"/>
                  <a:gd name="connsiteX90" fmla="*/ 2476876 w 3406149"/>
                  <a:gd name="connsiteY90" fmla="*/ 3314700 h 5575300"/>
                  <a:gd name="connsiteX91" fmla="*/ 2451476 w 3406149"/>
                  <a:gd name="connsiteY91" fmla="*/ 3162300 h 5575300"/>
                  <a:gd name="connsiteX92" fmla="*/ 2426076 w 3406149"/>
                  <a:gd name="connsiteY92" fmla="*/ 2959100 h 5575300"/>
                  <a:gd name="connsiteX93" fmla="*/ 2413376 w 3406149"/>
                  <a:gd name="connsiteY93" fmla="*/ 2895600 h 5575300"/>
                  <a:gd name="connsiteX94" fmla="*/ 2400676 w 3406149"/>
                  <a:gd name="connsiteY94" fmla="*/ 2768600 h 5575300"/>
                  <a:gd name="connsiteX95" fmla="*/ 2387976 w 3406149"/>
                  <a:gd name="connsiteY95" fmla="*/ 2679700 h 5575300"/>
                  <a:gd name="connsiteX96" fmla="*/ 2400676 w 3406149"/>
                  <a:gd name="connsiteY96" fmla="*/ 2159000 h 5575300"/>
                  <a:gd name="connsiteX97" fmla="*/ 2426076 w 3406149"/>
                  <a:gd name="connsiteY97" fmla="*/ 1930400 h 5575300"/>
                  <a:gd name="connsiteX98" fmla="*/ 2451476 w 3406149"/>
                  <a:gd name="connsiteY98" fmla="*/ 1816100 h 5575300"/>
                  <a:gd name="connsiteX99" fmla="*/ 2464176 w 3406149"/>
                  <a:gd name="connsiteY99" fmla="*/ 1701800 h 5575300"/>
                  <a:gd name="connsiteX100" fmla="*/ 2476876 w 3406149"/>
                  <a:gd name="connsiteY100" fmla="*/ 1663700 h 5575300"/>
                  <a:gd name="connsiteX101" fmla="*/ 2489576 w 3406149"/>
                  <a:gd name="connsiteY101" fmla="*/ 1562100 h 5575300"/>
                  <a:gd name="connsiteX102" fmla="*/ 2514976 w 3406149"/>
                  <a:gd name="connsiteY102" fmla="*/ 1473200 h 5575300"/>
                  <a:gd name="connsiteX103" fmla="*/ 2540376 w 3406149"/>
                  <a:gd name="connsiteY103" fmla="*/ 1282700 h 5575300"/>
                  <a:gd name="connsiteX104" fmla="*/ 2591176 w 3406149"/>
                  <a:gd name="connsiteY104" fmla="*/ 1104900 h 5575300"/>
                  <a:gd name="connsiteX105" fmla="*/ 2629276 w 3406149"/>
                  <a:gd name="connsiteY105" fmla="*/ 876300 h 5575300"/>
                  <a:gd name="connsiteX106" fmla="*/ 2654676 w 3406149"/>
                  <a:gd name="connsiteY106" fmla="*/ 787400 h 5575300"/>
                  <a:gd name="connsiteX107" fmla="*/ 2680076 w 3406149"/>
                  <a:gd name="connsiteY107" fmla="*/ 736600 h 5575300"/>
                  <a:gd name="connsiteX108" fmla="*/ 2692776 w 3406149"/>
                  <a:gd name="connsiteY108" fmla="*/ 698500 h 5575300"/>
                  <a:gd name="connsiteX109" fmla="*/ 2718176 w 3406149"/>
                  <a:gd name="connsiteY109" fmla="*/ 647700 h 5575300"/>
                  <a:gd name="connsiteX110" fmla="*/ 2756276 w 3406149"/>
                  <a:gd name="connsiteY110" fmla="*/ 571500 h 5575300"/>
                  <a:gd name="connsiteX111" fmla="*/ 2794376 w 3406149"/>
                  <a:gd name="connsiteY111" fmla="*/ 546100 h 5575300"/>
                  <a:gd name="connsiteX112" fmla="*/ 2807076 w 3406149"/>
                  <a:gd name="connsiteY112" fmla="*/ 508000 h 5575300"/>
                  <a:gd name="connsiteX113" fmla="*/ 2934076 w 3406149"/>
                  <a:gd name="connsiteY113" fmla="*/ 444500 h 5575300"/>
                  <a:gd name="connsiteX114" fmla="*/ 3010276 w 3406149"/>
                  <a:gd name="connsiteY114" fmla="*/ 393700 h 5575300"/>
                  <a:gd name="connsiteX115" fmla="*/ 3086476 w 3406149"/>
                  <a:gd name="connsiteY115" fmla="*/ 330200 h 5575300"/>
                  <a:gd name="connsiteX116" fmla="*/ 3213476 w 3406149"/>
                  <a:gd name="connsiteY116" fmla="*/ 292100 h 5575300"/>
                  <a:gd name="connsiteX117" fmla="*/ 3264276 w 3406149"/>
                  <a:gd name="connsiteY117" fmla="*/ 266700 h 5575300"/>
                  <a:gd name="connsiteX118" fmla="*/ 3391276 w 3406149"/>
                  <a:gd name="connsiteY118" fmla="*/ 228600 h 5575300"/>
                  <a:gd name="connsiteX119" fmla="*/ 3403976 w 3406149"/>
                  <a:gd name="connsiteY119" fmla="*/ 190500 h 5575300"/>
                  <a:gd name="connsiteX120" fmla="*/ 3353176 w 3406149"/>
                  <a:gd name="connsiteY120" fmla="*/ 177800 h 5575300"/>
                  <a:gd name="connsiteX121" fmla="*/ 3315076 w 3406149"/>
                  <a:gd name="connsiteY121" fmla="*/ 165100 h 5575300"/>
                  <a:gd name="connsiteX122" fmla="*/ 3264276 w 3406149"/>
                  <a:gd name="connsiteY122" fmla="*/ 152400 h 5575300"/>
                  <a:gd name="connsiteX123" fmla="*/ 3137276 w 3406149"/>
                  <a:gd name="connsiteY123" fmla="*/ 114300 h 5575300"/>
                  <a:gd name="connsiteX124" fmla="*/ 2870576 w 3406149"/>
                  <a:gd name="connsiteY124" fmla="*/ 127000 h 5575300"/>
                  <a:gd name="connsiteX125" fmla="*/ 2807076 w 3406149"/>
                  <a:gd name="connsiteY125" fmla="*/ 165100 h 5575300"/>
                  <a:gd name="connsiteX126" fmla="*/ 2692776 w 3406149"/>
                  <a:gd name="connsiteY126" fmla="*/ 254000 h 5575300"/>
                  <a:gd name="connsiteX127" fmla="*/ 2629276 w 3406149"/>
                  <a:gd name="connsiteY127" fmla="*/ 330200 h 5575300"/>
                  <a:gd name="connsiteX128" fmla="*/ 2603876 w 3406149"/>
                  <a:gd name="connsiteY128" fmla="*/ 368300 h 5575300"/>
                  <a:gd name="connsiteX129" fmla="*/ 2540376 w 3406149"/>
                  <a:gd name="connsiteY129" fmla="*/ 444500 h 5575300"/>
                  <a:gd name="connsiteX130" fmla="*/ 2502276 w 3406149"/>
                  <a:gd name="connsiteY130" fmla="*/ 520700 h 5575300"/>
                  <a:gd name="connsiteX131" fmla="*/ 2426076 w 3406149"/>
                  <a:gd name="connsiteY131" fmla="*/ 596900 h 5575300"/>
                  <a:gd name="connsiteX132" fmla="*/ 2387976 w 3406149"/>
                  <a:gd name="connsiteY132" fmla="*/ 673100 h 5575300"/>
                  <a:gd name="connsiteX133" fmla="*/ 2362576 w 3406149"/>
                  <a:gd name="connsiteY133" fmla="*/ 723900 h 5575300"/>
                  <a:gd name="connsiteX134" fmla="*/ 2349876 w 3406149"/>
                  <a:gd name="connsiteY134" fmla="*/ 762000 h 5575300"/>
                  <a:gd name="connsiteX135" fmla="*/ 2311776 w 3406149"/>
                  <a:gd name="connsiteY135" fmla="*/ 800100 h 5575300"/>
                  <a:gd name="connsiteX136" fmla="*/ 2248276 w 3406149"/>
                  <a:gd name="connsiteY136" fmla="*/ 914400 h 5575300"/>
                  <a:gd name="connsiteX137" fmla="*/ 2222876 w 3406149"/>
                  <a:gd name="connsiteY137" fmla="*/ 952500 h 5575300"/>
                  <a:gd name="connsiteX138" fmla="*/ 2210176 w 3406149"/>
                  <a:gd name="connsiteY138" fmla="*/ 990600 h 5575300"/>
                  <a:gd name="connsiteX139" fmla="*/ 2133976 w 3406149"/>
                  <a:gd name="connsiteY139" fmla="*/ 1092200 h 5575300"/>
                  <a:gd name="connsiteX140" fmla="*/ 2045076 w 3406149"/>
                  <a:gd name="connsiteY140" fmla="*/ 1181100 h 5575300"/>
                  <a:gd name="connsiteX141" fmla="*/ 2006976 w 3406149"/>
                  <a:gd name="connsiteY141" fmla="*/ 1193800 h 5575300"/>
                  <a:gd name="connsiteX142" fmla="*/ 1956176 w 3406149"/>
                  <a:gd name="connsiteY142" fmla="*/ 1219200 h 5575300"/>
                  <a:gd name="connsiteX143" fmla="*/ 1740276 w 3406149"/>
                  <a:gd name="connsiteY143" fmla="*/ 1244600 h 5575300"/>
                  <a:gd name="connsiteX144" fmla="*/ 1257676 w 3406149"/>
                  <a:gd name="connsiteY144" fmla="*/ 1231900 h 5575300"/>
                  <a:gd name="connsiteX145" fmla="*/ 1206876 w 3406149"/>
                  <a:gd name="connsiteY145" fmla="*/ 1206500 h 5575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</a:cxnLst>
                <a:rect l="l" t="t" r="r" b="b"/>
                <a:pathLst>
                  <a:path w="3406149" h="5575300">
                    <a:moveTo>
                      <a:pt x="1206876" y="1206500"/>
                    </a:moveTo>
                    <a:lnTo>
                      <a:pt x="1206876" y="1206500"/>
                    </a:lnTo>
                    <a:cubicBezTo>
                      <a:pt x="1164543" y="1198033"/>
                      <a:pt x="1121387" y="1192960"/>
                      <a:pt x="1079876" y="1181100"/>
                    </a:cubicBezTo>
                    <a:cubicBezTo>
                      <a:pt x="1061672" y="1175899"/>
                      <a:pt x="1046477" y="1163158"/>
                      <a:pt x="1029076" y="1155700"/>
                    </a:cubicBezTo>
                    <a:cubicBezTo>
                      <a:pt x="1016771" y="1150427"/>
                      <a:pt x="1003281" y="1148273"/>
                      <a:pt x="990976" y="1143000"/>
                    </a:cubicBezTo>
                    <a:cubicBezTo>
                      <a:pt x="945860" y="1123664"/>
                      <a:pt x="940340" y="1117709"/>
                      <a:pt x="902076" y="1092200"/>
                    </a:cubicBezTo>
                    <a:lnTo>
                      <a:pt x="851276" y="1016000"/>
                    </a:lnTo>
                    <a:cubicBezTo>
                      <a:pt x="842809" y="1003300"/>
                      <a:pt x="830703" y="992380"/>
                      <a:pt x="825876" y="977900"/>
                    </a:cubicBezTo>
                    <a:lnTo>
                      <a:pt x="813176" y="939800"/>
                    </a:lnTo>
                    <a:cubicBezTo>
                      <a:pt x="808943" y="838200"/>
                      <a:pt x="807988" y="736410"/>
                      <a:pt x="800476" y="635000"/>
                    </a:cubicBezTo>
                    <a:cubicBezTo>
                      <a:pt x="799487" y="621650"/>
                      <a:pt x="790680" y="609968"/>
                      <a:pt x="787776" y="596900"/>
                    </a:cubicBezTo>
                    <a:cubicBezTo>
                      <a:pt x="782190" y="571763"/>
                      <a:pt x="780126" y="545950"/>
                      <a:pt x="775076" y="520700"/>
                    </a:cubicBezTo>
                    <a:cubicBezTo>
                      <a:pt x="765479" y="472716"/>
                      <a:pt x="753175" y="442296"/>
                      <a:pt x="736976" y="393700"/>
                    </a:cubicBezTo>
                    <a:lnTo>
                      <a:pt x="724276" y="355600"/>
                    </a:lnTo>
                    <a:lnTo>
                      <a:pt x="711576" y="317500"/>
                    </a:lnTo>
                    <a:cubicBezTo>
                      <a:pt x="707343" y="304800"/>
                      <a:pt x="706302" y="290539"/>
                      <a:pt x="698876" y="279400"/>
                    </a:cubicBezTo>
                    <a:cubicBezTo>
                      <a:pt x="690409" y="266700"/>
                      <a:pt x="680302" y="254952"/>
                      <a:pt x="673476" y="241300"/>
                    </a:cubicBezTo>
                    <a:cubicBezTo>
                      <a:pt x="644407" y="183162"/>
                      <a:pt x="684583" y="216689"/>
                      <a:pt x="622676" y="165100"/>
                    </a:cubicBezTo>
                    <a:cubicBezTo>
                      <a:pt x="579606" y="129208"/>
                      <a:pt x="593646" y="147216"/>
                      <a:pt x="546476" y="127000"/>
                    </a:cubicBezTo>
                    <a:cubicBezTo>
                      <a:pt x="529075" y="119542"/>
                      <a:pt x="513254" y="108631"/>
                      <a:pt x="495676" y="101600"/>
                    </a:cubicBezTo>
                    <a:cubicBezTo>
                      <a:pt x="444143" y="80987"/>
                      <a:pt x="418574" y="75975"/>
                      <a:pt x="368676" y="63500"/>
                    </a:cubicBezTo>
                    <a:cubicBezTo>
                      <a:pt x="355976" y="55033"/>
                      <a:pt x="344228" y="44926"/>
                      <a:pt x="330576" y="38100"/>
                    </a:cubicBezTo>
                    <a:cubicBezTo>
                      <a:pt x="291421" y="18523"/>
                      <a:pt x="225899" y="17078"/>
                      <a:pt x="190876" y="12700"/>
                    </a:cubicBezTo>
                    <a:cubicBezTo>
                      <a:pt x="178176" y="8467"/>
                      <a:pt x="166163" y="0"/>
                      <a:pt x="152776" y="0"/>
                    </a:cubicBezTo>
                    <a:cubicBezTo>
                      <a:pt x="136653" y="0"/>
                      <a:pt x="58068" y="20502"/>
                      <a:pt x="38476" y="25400"/>
                    </a:cubicBezTo>
                    <a:cubicBezTo>
                      <a:pt x="25776" y="33867"/>
                      <a:pt x="3369" y="35833"/>
                      <a:pt x="376" y="50800"/>
                    </a:cubicBezTo>
                    <a:cubicBezTo>
                      <a:pt x="-2617" y="65767"/>
                      <a:pt x="12833" y="80810"/>
                      <a:pt x="25776" y="88900"/>
                    </a:cubicBezTo>
                    <a:cubicBezTo>
                      <a:pt x="127495" y="152475"/>
                      <a:pt x="73405" y="80437"/>
                      <a:pt x="140076" y="139700"/>
                    </a:cubicBezTo>
                    <a:cubicBezTo>
                      <a:pt x="166924" y="163565"/>
                      <a:pt x="216276" y="215900"/>
                      <a:pt x="216276" y="215900"/>
                    </a:cubicBezTo>
                    <a:cubicBezTo>
                      <a:pt x="246473" y="306492"/>
                      <a:pt x="203655" y="196968"/>
                      <a:pt x="267076" y="292100"/>
                    </a:cubicBezTo>
                    <a:cubicBezTo>
                      <a:pt x="274502" y="303239"/>
                      <a:pt x="273789" y="318226"/>
                      <a:pt x="279776" y="330200"/>
                    </a:cubicBezTo>
                    <a:cubicBezTo>
                      <a:pt x="286602" y="343852"/>
                      <a:pt x="298350" y="354648"/>
                      <a:pt x="305176" y="368300"/>
                    </a:cubicBezTo>
                    <a:cubicBezTo>
                      <a:pt x="357756" y="473460"/>
                      <a:pt x="270483" y="335311"/>
                      <a:pt x="343276" y="444500"/>
                    </a:cubicBezTo>
                    <a:cubicBezTo>
                      <a:pt x="347345" y="460776"/>
                      <a:pt x="359566" y="515180"/>
                      <a:pt x="368676" y="533400"/>
                    </a:cubicBezTo>
                    <a:cubicBezTo>
                      <a:pt x="375502" y="547052"/>
                      <a:pt x="387877" y="557552"/>
                      <a:pt x="394076" y="571500"/>
                    </a:cubicBezTo>
                    <a:cubicBezTo>
                      <a:pt x="428292" y="648487"/>
                      <a:pt x="414427" y="644029"/>
                      <a:pt x="432176" y="723900"/>
                    </a:cubicBezTo>
                    <a:cubicBezTo>
                      <a:pt x="435080" y="736968"/>
                      <a:pt x="440643" y="749300"/>
                      <a:pt x="444876" y="762000"/>
                    </a:cubicBezTo>
                    <a:cubicBezTo>
                      <a:pt x="449109" y="795867"/>
                      <a:pt x="452386" y="829867"/>
                      <a:pt x="457576" y="863600"/>
                    </a:cubicBezTo>
                    <a:cubicBezTo>
                      <a:pt x="481803" y="1021079"/>
                      <a:pt x="459955" y="810004"/>
                      <a:pt x="482976" y="1028700"/>
                    </a:cubicBezTo>
                    <a:cubicBezTo>
                      <a:pt x="501151" y="1201361"/>
                      <a:pt x="482882" y="1117222"/>
                      <a:pt x="508376" y="1219200"/>
                    </a:cubicBezTo>
                    <a:cubicBezTo>
                      <a:pt x="512609" y="1346200"/>
                      <a:pt x="513827" y="1473336"/>
                      <a:pt x="521076" y="1600200"/>
                    </a:cubicBezTo>
                    <a:cubicBezTo>
                      <a:pt x="522307" y="1621751"/>
                      <a:pt x="529915" y="1642462"/>
                      <a:pt x="533776" y="1663700"/>
                    </a:cubicBezTo>
                    <a:cubicBezTo>
                      <a:pt x="538382" y="1689035"/>
                      <a:pt x="543073" y="1714376"/>
                      <a:pt x="546476" y="1739900"/>
                    </a:cubicBezTo>
                    <a:cubicBezTo>
                      <a:pt x="551542" y="1777898"/>
                      <a:pt x="554697" y="1816128"/>
                      <a:pt x="559176" y="1854200"/>
                    </a:cubicBezTo>
                    <a:cubicBezTo>
                      <a:pt x="563164" y="1888096"/>
                      <a:pt x="567643" y="1921933"/>
                      <a:pt x="571876" y="1955800"/>
                    </a:cubicBezTo>
                    <a:cubicBezTo>
                      <a:pt x="567643" y="2264833"/>
                      <a:pt x="566900" y="2573934"/>
                      <a:pt x="559176" y="2882900"/>
                    </a:cubicBezTo>
                    <a:cubicBezTo>
                      <a:pt x="558428" y="2912825"/>
                      <a:pt x="549186" y="2941989"/>
                      <a:pt x="546476" y="2971800"/>
                    </a:cubicBezTo>
                    <a:cubicBezTo>
                      <a:pt x="540714" y="3035180"/>
                      <a:pt x="540109" y="3098975"/>
                      <a:pt x="533776" y="3162300"/>
                    </a:cubicBezTo>
                    <a:cubicBezTo>
                      <a:pt x="531628" y="3183779"/>
                      <a:pt x="524937" y="3204562"/>
                      <a:pt x="521076" y="3225800"/>
                    </a:cubicBezTo>
                    <a:cubicBezTo>
                      <a:pt x="516470" y="3251135"/>
                      <a:pt x="511570" y="3276448"/>
                      <a:pt x="508376" y="3302000"/>
                    </a:cubicBezTo>
                    <a:cubicBezTo>
                      <a:pt x="497135" y="3391931"/>
                      <a:pt x="491257" y="3522875"/>
                      <a:pt x="470276" y="3606800"/>
                    </a:cubicBezTo>
                    <a:cubicBezTo>
                      <a:pt x="450316" y="3686640"/>
                      <a:pt x="460044" y="3640321"/>
                      <a:pt x="444876" y="3746500"/>
                    </a:cubicBezTo>
                    <a:cubicBezTo>
                      <a:pt x="440643" y="3822700"/>
                      <a:pt x="439085" y="3899096"/>
                      <a:pt x="432176" y="3975100"/>
                    </a:cubicBezTo>
                    <a:cubicBezTo>
                      <a:pt x="430596" y="3992483"/>
                      <a:pt x="421515" y="4008565"/>
                      <a:pt x="419476" y="4025900"/>
                    </a:cubicBezTo>
                    <a:cubicBezTo>
                      <a:pt x="413027" y="4080718"/>
                      <a:pt x="413622" y="4136230"/>
                      <a:pt x="406776" y="4191000"/>
                    </a:cubicBezTo>
                    <a:cubicBezTo>
                      <a:pt x="405116" y="4204284"/>
                      <a:pt x="397323" y="4216113"/>
                      <a:pt x="394076" y="4229100"/>
                    </a:cubicBezTo>
                    <a:cubicBezTo>
                      <a:pt x="388841" y="4250041"/>
                      <a:pt x="385609" y="4271433"/>
                      <a:pt x="381376" y="4292600"/>
                    </a:cubicBezTo>
                    <a:cubicBezTo>
                      <a:pt x="377143" y="4339167"/>
                      <a:pt x="374476" y="4385902"/>
                      <a:pt x="368676" y="4432300"/>
                    </a:cubicBezTo>
                    <a:cubicBezTo>
                      <a:pt x="365999" y="4453719"/>
                      <a:pt x="358829" y="4474404"/>
                      <a:pt x="355976" y="4495800"/>
                    </a:cubicBezTo>
                    <a:cubicBezTo>
                      <a:pt x="326280" y="4718518"/>
                      <a:pt x="359153" y="4543415"/>
                      <a:pt x="330576" y="4686300"/>
                    </a:cubicBezTo>
                    <a:cubicBezTo>
                      <a:pt x="326343" y="4737100"/>
                      <a:pt x="323505" y="4788036"/>
                      <a:pt x="317876" y="4838700"/>
                    </a:cubicBezTo>
                    <a:cubicBezTo>
                      <a:pt x="315032" y="4864293"/>
                      <a:pt x="306834" y="4889203"/>
                      <a:pt x="305176" y="4914900"/>
                    </a:cubicBezTo>
                    <a:cubicBezTo>
                      <a:pt x="298357" y="5020598"/>
                      <a:pt x="296709" y="5126567"/>
                      <a:pt x="292476" y="5232400"/>
                    </a:cubicBezTo>
                    <a:cubicBezTo>
                      <a:pt x="296709" y="5295900"/>
                      <a:pt x="271446" y="5368933"/>
                      <a:pt x="305176" y="5422900"/>
                    </a:cubicBezTo>
                    <a:cubicBezTo>
                      <a:pt x="325493" y="5455408"/>
                      <a:pt x="381587" y="5429771"/>
                      <a:pt x="419476" y="5435600"/>
                    </a:cubicBezTo>
                    <a:cubicBezTo>
                      <a:pt x="436728" y="5438254"/>
                      <a:pt x="452975" y="5445993"/>
                      <a:pt x="470276" y="5448300"/>
                    </a:cubicBezTo>
                    <a:cubicBezTo>
                      <a:pt x="544123" y="5458146"/>
                      <a:pt x="739213" y="5469616"/>
                      <a:pt x="800476" y="5473700"/>
                    </a:cubicBezTo>
                    <a:lnTo>
                      <a:pt x="876676" y="5486400"/>
                    </a:lnTo>
                    <a:cubicBezTo>
                      <a:pt x="930388" y="5494663"/>
                      <a:pt x="1014517" y="5505949"/>
                      <a:pt x="1067176" y="5511800"/>
                    </a:cubicBezTo>
                    <a:cubicBezTo>
                      <a:pt x="1213242" y="5528030"/>
                      <a:pt x="1198276" y="5523783"/>
                      <a:pt x="1359276" y="5537200"/>
                    </a:cubicBezTo>
                    <a:lnTo>
                      <a:pt x="1498976" y="5549900"/>
                    </a:lnTo>
                    <a:cubicBezTo>
                      <a:pt x="1796350" y="5572775"/>
                      <a:pt x="1584888" y="5550979"/>
                      <a:pt x="1803776" y="5575300"/>
                    </a:cubicBezTo>
                    <a:cubicBezTo>
                      <a:pt x="1884209" y="5571067"/>
                      <a:pt x="1964810" y="5569289"/>
                      <a:pt x="2045076" y="5562600"/>
                    </a:cubicBezTo>
                    <a:cubicBezTo>
                      <a:pt x="2066587" y="5560807"/>
                      <a:pt x="2087180" y="5552753"/>
                      <a:pt x="2108576" y="5549900"/>
                    </a:cubicBezTo>
                    <a:cubicBezTo>
                      <a:pt x="2165354" y="5542330"/>
                      <a:pt x="2251621" y="5539539"/>
                      <a:pt x="2311776" y="5524500"/>
                    </a:cubicBezTo>
                    <a:cubicBezTo>
                      <a:pt x="2337751" y="5518006"/>
                      <a:pt x="2362576" y="5507567"/>
                      <a:pt x="2387976" y="5499100"/>
                    </a:cubicBezTo>
                    <a:cubicBezTo>
                      <a:pt x="2400676" y="5494867"/>
                      <a:pt x="2413089" y="5489647"/>
                      <a:pt x="2426076" y="5486400"/>
                    </a:cubicBezTo>
                    <a:cubicBezTo>
                      <a:pt x="2451855" y="5479955"/>
                      <a:pt x="2489469" y="5471932"/>
                      <a:pt x="2514976" y="5461000"/>
                    </a:cubicBezTo>
                    <a:cubicBezTo>
                      <a:pt x="2532377" y="5453542"/>
                      <a:pt x="2547815" y="5441587"/>
                      <a:pt x="2565776" y="5435600"/>
                    </a:cubicBezTo>
                    <a:cubicBezTo>
                      <a:pt x="2586254" y="5428774"/>
                      <a:pt x="2608335" y="5428135"/>
                      <a:pt x="2629276" y="5422900"/>
                    </a:cubicBezTo>
                    <a:cubicBezTo>
                      <a:pt x="2642263" y="5419653"/>
                      <a:pt x="2654676" y="5414433"/>
                      <a:pt x="2667376" y="5410200"/>
                    </a:cubicBezTo>
                    <a:cubicBezTo>
                      <a:pt x="2653647" y="5053246"/>
                      <a:pt x="2689508" y="5184496"/>
                      <a:pt x="2629276" y="5003800"/>
                    </a:cubicBezTo>
                    <a:cubicBezTo>
                      <a:pt x="2625043" y="4991100"/>
                      <a:pt x="2624002" y="4976839"/>
                      <a:pt x="2616576" y="4965700"/>
                    </a:cubicBezTo>
                    <a:lnTo>
                      <a:pt x="2591176" y="4927600"/>
                    </a:lnTo>
                    <a:cubicBezTo>
                      <a:pt x="2586943" y="4783667"/>
                      <a:pt x="2585015" y="4639647"/>
                      <a:pt x="2578476" y="4495800"/>
                    </a:cubicBezTo>
                    <a:cubicBezTo>
                      <a:pt x="2576544" y="4453299"/>
                      <a:pt x="2567351" y="4411315"/>
                      <a:pt x="2565776" y="4368800"/>
                    </a:cubicBezTo>
                    <a:cubicBezTo>
                      <a:pt x="2558880" y="4182613"/>
                      <a:pt x="2560102" y="3996182"/>
                      <a:pt x="2553076" y="3810000"/>
                    </a:cubicBezTo>
                    <a:cubicBezTo>
                      <a:pt x="2551630" y="3771693"/>
                      <a:pt x="2546205" y="3733589"/>
                      <a:pt x="2540376" y="3695700"/>
                    </a:cubicBezTo>
                    <a:cubicBezTo>
                      <a:pt x="2503926" y="3458777"/>
                      <a:pt x="2556369" y="3899846"/>
                      <a:pt x="2514976" y="3568700"/>
                    </a:cubicBezTo>
                    <a:cubicBezTo>
                      <a:pt x="2495331" y="3411541"/>
                      <a:pt x="2517496" y="3487360"/>
                      <a:pt x="2489576" y="3403600"/>
                    </a:cubicBezTo>
                    <a:cubicBezTo>
                      <a:pt x="2485343" y="3373967"/>
                      <a:pt x="2481545" y="3344268"/>
                      <a:pt x="2476876" y="3314700"/>
                    </a:cubicBezTo>
                    <a:cubicBezTo>
                      <a:pt x="2468844" y="3263829"/>
                      <a:pt x="2457163" y="3213486"/>
                      <a:pt x="2451476" y="3162300"/>
                    </a:cubicBezTo>
                    <a:cubicBezTo>
                      <a:pt x="2443206" y="3087869"/>
                      <a:pt x="2438157" y="3031585"/>
                      <a:pt x="2426076" y="2959100"/>
                    </a:cubicBezTo>
                    <a:cubicBezTo>
                      <a:pt x="2422527" y="2937808"/>
                      <a:pt x="2416229" y="2916996"/>
                      <a:pt x="2413376" y="2895600"/>
                    </a:cubicBezTo>
                    <a:cubicBezTo>
                      <a:pt x="2407753" y="2853429"/>
                      <a:pt x="2405647" y="2810853"/>
                      <a:pt x="2400676" y="2768600"/>
                    </a:cubicBezTo>
                    <a:cubicBezTo>
                      <a:pt x="2397178" y="2738871"/>
                      <a:pt x="2392209" y="2709333"/>
                      <a:pt x="2387976" y="2679700"/>
                    </a:cubicBezTo>
                    <a:cubicBezTo>
                      <a:pt x="2392209" y="2506133"/>
                      <a:pt x="2394479" y="2332508"/>
                      <a:pt x="2400676" y="2159000"/>
                    </a:cubicBezTo>
                    <a:cubicBezTo>
                      <a:pt x="2416709" y="1710079"/>
                      <a:pt x="2392737" y="2080425"/>
                      <a:pt x="2426076" y="1930400"/>
                    </a:cubicBezTo>
                    <a:cubicBezTo>
                      <a:pt x="2455878" y="1796293"/>
                      <a:pt x="2422886" y="1901869"/>
                      <a:pt x="2451476" y="1816100"/>
                    </a:cubicBezTo>
                    <a:cubicBezTo>
                      <a:pt x="2455709" y="1778000"/>
                      <a:pt x="2457874" y="1739613"/>
                      <a:pt x="2464176" y="1701800"/>
                    </a:cubicBezTo>
                    <a:cubicBezTo>
                      <a:pt x="2466377" y="1688595"/>
                      <a:pt x="2474481" y="1676871"/>
                      <a:pt x="2476876" y="1663700"/>
                    </a:cubicBezTo>
                    <a:cubicBezTo>
                      <a:pt x="2482981" y="1630120"/>
                      <a:pt x="2483965" y="1595766"/>
                      <a:pt x="2489576" y="1562100"/>
                    </a:cubicBezTo>
                    <a:cubicBezTo>
                      <a:pt x="2508016" y="1451461"/>
                      <a:pt x="2494844" y="1563792"/>
                      <a:pt x="2514976" y="1473200"/>
                    </a:cubicBezTo>
                    <a:cubicBezTo>
                      <a:pt x="2560501" y="1268339"/>
                      <a:pt x="2485348" y="1557838"/>
                      <a:pt x="2540376" y="1282700"/>
                    </a:cubicBezTo>
                    <a:cubicBezTo>
                      <a:pt x="2568493" y="1142115"/>
                      <a:pt x="2570133" y="1273242"/>
                      <a:pt x="2591176" y="1104900"/>
                    </a:cubicBezTo>
                    <a:cubicBezTo>
                      <a:pt x="2602888" y="1011206"/>
                      <a:pt x="2605206" y="972580"/>
                      <a:pt x="2629276" y="876300"/>
                    </a:cubicBezTo>
                    <a:cubicBezTo>
                      <a:pt x="2635721" y="850521"/>
                      <a:pt x="2643744" y="812907"/>
                      <a:pt x="2654676" y="787400"/>
                    </a:cubicBezTo>
                    <a:cubicBezTo>
                      <a:pt x="2662134" y="769999"/>
                      <a:pt x="2672618" y="754001"/>
                      <a:pt x="2680076" y="736600"/>
                    </a:cubicBezTo>
                    <a:cubicBezTo>
                      <a:pt x="2685349" y="724295"/>
                      <a:pt x="2687503" y="710805"/>
                      <a:pt x="2692776" y="698500"/>
                    </a:cubicBezTo>
                    <a:cubicBezTo>
                      <a:pt x="2700234" y="681099"/>
                      <a:pt x="2710718" y="665101"/>
                      <a:pt x="2718176" y="647700"/>
                    </a:cubicBezTo>
                    <a:cubicBezTo>
                      <a:pt x="2733670" y="611548"/>
                      <a:pt x="2725768" y="602008"/>
                      <a:pt x="2756276" y="571500"/>
                    </a:cubicBezTo>
                    <a:cubicBezTo>
                      <a:pt x="2767069" y="560707"/>
                      <a:pt x="2781676" y="554567"/>
                      <a:pt x="2794376" y="546100"/>
                    </a:cubicBezTo>
                    <a:cubicBezTo>
                      <a:pt x="2798609" y="533400"/>
                      <a:pt x="2797610" y="517466"/>
                      <a:pt x="2807076" y="508000"/>
                    </a:cubicBezTo>
                    <a:cubicBezTo>
                      <a:pt x="2857478" y="457598"/>
                      <a:pt x="2876715" y="458840"/>
                      <a:pt x="2934076" y="444500"/>
                    </a:cubicBezTo>
                    <a:cubicBezTo>
                      <a:pt x="2959476" y="427567"/>
                      <a:pt x="2988690" y="415286"/>
                      <a:pt x="3010276" y="393700"/>
                    </a:cubicBezTo>
                    <a:cubicBezTo>
                      <a:pt x="3033162" y="370814"/>
                      <a:pt x="3055534" y="343461"/>
                      <a:pt x="3086476" y="330200"/>
                    </a:cubicBezTo>
                    <a:cubicBezTo>
                      <a:pt x="3214087" y="275510"/>
                      <a:pt x="3042737" y="377469"/>
                      <a:pt x="3213476" y="292100"/>
                    </a:cubicBezTo>
                    <a:cubicBezTo>
                      <a:pt x="3230409" y="283633"/>
                      <a:pt x="3246698" y="273731"/>
                      <a:pt x="3264276" y="266700"/>
                    </a:cubicBezTo>
                    <a:cubicBezTo>
                      <a:pt x="3315809" y="246087"/>
                      <a:pt x="3341378" y="241075"/>
                      <a:pt x="3391276" y="228600"/>
                    </a:cubicBezTo>
                    <a:cubicBezTo>
                      <a:pt x="3395509" y="215900"/>
                      <a:pt x="3412008" y="201210"/>
                      <a:pt x="3403976" y="190500"/>
                    </a:cubicBezTo>
                    <a:cubicBezTo>
                      <a:pt x="3393503" y="176536"/>
                      <a:pt x="3369959" y="182595"/>
                      <a:pt x="3353176" y="177800"/>
                    </a:cubicBezTo>
                    <a:cubicBezTo>
                      <a:pt x="3340304" y="174122"/>
                      <a:pt x="3327948" y="168778"/>
                      <a:pt x="3315076" y="165100"/>
                    </a:cubicBezTo>
                    <a:cubicBezTo>
                      <a:pt x="3298293" y="160305"/>
                      <a:pt x="3280994" y="157416"/>
                      <a:pt x="3264276" y="152400"/>
                    </a:cubicBezTo>
                    <a:cubicBezTo>
                      <a:pt x="3109678" y="106021"/>
                      <a:pt x="3254365" y="143572"/>
                      <a:pt x="3137276" y="114300"/>
                    </a:cubicBezTo>
                    <a:cubicBezTo>
                      <a:pt x="3048376" y="118533"/>
                      <a:pt x="2958542" y="113467"/>
                      <a:pt x="2870576" y="127000"/>
                    </a:cubicBezTo>
                    <a:cubicBezTo>
                      <a:pt x="2846179" y="130753"/>
                      <a:pt x="2827901" y="151848"/>
                      <a:pt x="2807076" y="165100"/>
                    </a:cubicBezTo>
                    <a:cubicBezTo>
                      <a:pt x="2772687" y="186984"/>
                      <a:pt x="2719070" y="217189"/>
                      <a:pt x="2692776" y="254000"/>
                    </a:cubicBezTo>
                    <a:cubicBezTo>
                      <a:pt x="2634183" y="336030"/>
                      <a:pt x="2704386" y="280127"/>
                      <a:pt x="2629276" y="330200"/>
                    </a:cubicBezTo>
                    <a:cubicBezTo>
                      <a:pt x="2620809" y="342900"/>
                      <a:pt x="2613647" y="356574"/>
                      <a:pt x="2603876" y="368300"/>
                    </a:cubicBezTo>
                    <a:cubicBezTo>
                      <a:pt x="2568767" y="410431"/>
                      <a:pt x="2564025" y="397202"/>
                      <a:pt x="2540376" y="444500"/>
                    </a:cubicBezTo>
                    <a:cubicBezTo>
                      <a:pt x="2515157" y="494937"/>
                      <a:pt x="2543872" y="473905"/>
                      <a:pt x="2502276" y="520700"/>
                    </a:cubicBezTo>
                    <a:cubicBezTo>
                      <a:pt x="2478411" y="547548"/>
                      <a:pt x="2426076" y="596900"/>
                      <a:pt x="2426076" y="596900"/>
                    </a:cubicBezTo>
                    <a:cubicBezTo>
                      <a:pt x="2402791" y="666754"/>
                      <a:pt x="2427367" y="604166"/>
                      <a:pt x="2387976" y="673100"/>
                    </a:cubicBezTo>
                    <a:cubicBezTo>
                      <a:pt x="2378583" y="689538"/>
                      <a:pt x="2370034" y="706499"/>
                      <a:pt x="2362576" y="723900"/>
                    </a:cubicBezTo>
                    <a:cubicBezTo>
                      <a:pt x="2357303" y="736205"/>
                      <a:pt x="2357302" y="750861"/>
                      <a:pt x="2349876" y="762000"/>
                    </a:cubicBezTo>
                    <a:cubicBezTo>
                      <a:pt x="2339913" y="776944"/>
                      <a:pt x="2324476" y="787400"/>
                      <a:pt x="2311776" y="800100"/>
                    </a:cubicBezTo>
                    <a:cubicBezTo>
                      <a:pt x="2289423" y="867160"/>
                      <a:pt x="2306502" y="827061"/>
                      <a:pt x="2248276" y="914400"/>
                    </a:cubicBezTo>
                    <a:cubicBezTo>
                      <a:pt x="2239809" y="927100"/>
                      <a:pt x="2227703" y="938020"/>
                      <a:pt x="2222876" y="952500"/>
                    </a:cubicBezTo>
                    <a:cubicBezTo>
                      <a:pt x="2218643" y="965200"/>
                      <a:pt x="2216163" y="978626"/>
                      <a:pt x="2210176" y="990600"/>
                    </a:cubicBezTo>
                    <a:cubicBezTo>
                      <a:pt x="2197925" y="1015101"/>
                      <a:pt x="2144257" y="1080985"/>
                      <a:pt x="2133976" y="1092200"/>
                    </a:cubicBezTo>
                    <a:cubicBezTo>
                      <a:pt x="2105658" y="1123093"/>
                      <a:pt x="2084833" y="1167848"/>
                      <a:pt x="2045076" y="1181100"/>
                    </a:cubicBezTo>
                    <a:cubicBezTo>
                      <a:pt x="2032376" y="1185333"/>
                      <a:pt x="2019281" y="1188527"/>
                      <a:pt x="2006976" y="1193800"/>
                    </a:cubicBezTo>
                    <a:cubicBezTo>
                      <a:pt x="1989575" y="1201258"/>
                      <a:pt x="1974543" y="1214608"/>
                      <a:pt x="1956176" y="1219200"/>
                    </a:cubicBezTo>
                    <a:cubicBezTo>
                      <a:pt x="1942212" y="1222691"/>
                      <a:pt x="1747342" y="1243815"/>
                      <a:pt x="1740276" y="1244600"/>
                    </a:cubicBezTo>
                    <a:cubicBezTo>
                      <a:pt x="1579409" y="1240367"/>
                      <a:pt x="1418189" y="1243365"/>
                      <a:pt x="1257676" y="1231900"/>
                    </a:cubicBezTo>
                    <a:cubicBezTo>
                      <a:pt x="1211580" y="1228607"/>
                      <a:pt x="1215343" y="1210733"/>
                      <a:pt x="1206876" y="1206500"/>
                    </a:cubicBez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dk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5" name="Dowolny kształt 14"/>
              <p:cNvSpPr/>
              <p:nvPr/>
            </p:nvSpPr>
            <p:spPr>
              <a:xfrm>
                <a:off x="12310822" y="1124743"/>
                <a:ext cx="1414852" cy="2966331"/>
              </a:xfrm>
              <a:custGeom>
                <a:avLst/>
                <a:gdLst>
                  <a:gd name="connsiteX0" fmla="*/ 66675 w 962025"/>
                  <a:gd name="connsiteY0" fmla="*/ 752475 h 1764417"/>
                  <a:gd name="connsiteX1" fmla="*/ 66675 w 962025"/>
                  <a:gd name="connsiteY1" fmla="*/ 752475 h 1764417"/>
                  <a:gd name="connsiteX2" fmla="*/ 85725 w 962025"/>
                  <a:gd name="connsiteY2" fmla="*/ 847725 h 1764417"/>
                  <a:gd name="connsiteX3" fmla="*/ 95250 w 962025"/>
                  <a:gd name="connsiteY3" fmla="*/ 876300 h 1764417"/>
                  <a:gd name="connsiteX4" fmla="*/ 85725 w 962025"/>
                  <a:gd name="connsiteY4" fmla="*/ 1047750 h 1764417"/>
                  <a:gd name="connsiteX5" fmla="*/ 66675 w 962025"/>
                  <a:gd name="connsiteY5" fmla="*/ 1104900 h 1764417"/>
                  <a:gd name="connsiteX6" fmla="*/ 57150 w 962025"/>
                  <a:gd name="connsiteY6" fmla="*/ 1143000 h 1764417"/>
                  <a:gd name="connsiteX7" fmla="*/ 38100 w 962025"/>
                  <a:gd name="connsiteY7" fmla="*/ 1200150 h 1764417"/>
                  <a:gd name="connsiteX8" fmla="*/ 47625 w 962025"/>
                  <a:gd name="connsiteY8" fmla="*/ 1485900 h 1764417"/>
                  <a:gd name="connsiteX9" fmla="*/ 57150 w 962025"/>
                  <a:gd name="connsiteY9" fmla="*/ 1514475 h 1764417"/>
                  <a:gd name="connsiteX10" fmla="*/ 76200 w 962025"/>
                  <a:gd name="connsiteY10" fmla="*/ 1543050 h 1764417"/>
                  <a:gd name="connsiteX11" fmla="*/ 104775 w 962025"/>
                  <a:gd name="connsiteY11" fmla="*/ 1571625 h 1764417"/>
                  <a:gd name="connsiteX12" fmla="*/ 114300 w 962025"/>
                  <a:gd name="connsiteY12" fmla="*/ 1714500 h 1764417"/>
                  <a:gd name="connsiteX13" fmla="*/ 133350 w 962025"/>
                  <a:gd name="connsiteY13" fmla="*/ 1657350 h 1764417"/>
                  <a:gd name="connsiteX14" fmla="*/ 142875 w 962025"/>
                  <a:gd name="connsiteY14" fmla="*/ 1609725 h 1764417"/>
                  <a:gd name="connsiteX15" fmla="*/ 161925 w 962025"/>
                  <a:gd name="connsiteY15" fmla="*/ 1552575 h 1764417"/>
                  <a:gd name="connsiteX16" fmla="*/ 152400 w 962025"/>
                  <a:gd name="connsiteY16" fmla="*/ 1476375 h 1764417"/>
                  <a:gd name="connsiteX17" fmla="*/ 133350 w 962025"/>
                  <a:gd name="connsiteY17" fmla="*/ 1447800 h 1764417"/>
                  <a:gd name="connsiteX18" fmla="*/ 123825 w 962025"/>
                  <a:gd name="connsiteY18" fmla="*/ 1419225 h 1764417"/>
                  <a:gd name="connsiteX19" fmla="*/ 152400 w 962025"/>
                  <a:gd name="connsiteY19" fmla="*/ 1247775 h 1764417"/>
                  <a:gd name="connsiteX20" fmla="*/ 180975 w 962025"/>
                  <a:gd name="connsiteY20" fmla="*/ 1219200 h 1764417"/>
                  <a:gd name="connsiteX21" fmla="*/ 200025 w 962025"/>
                  <a:gd name="connsiteY21" fmla="*/ 1247775 h 1764417"/>
                  <a:gd name="connsiteX22" fmla="*/ 219075 w 962025"/>
                  <a:gd name="connsiteY22" fmla="*/ 1333500 h 1764417"/>
                  <a:gd name="connsiteX23" fmla="*/ 238125 w 962025"/>
                  <a:gd name="connsiteY23" fmla="*/ 1371600 h 1764417"/>
                  <a:gd name="connsiteX24" fmla="*/ 257175 w 962025"/>
                  <a:gd name="connsiteY24" fmla="*/ 1428750 h 1764417"/>
                  <a:gd name="connsiteX25" fmla="*/ 247650 w 962025"/>
                  <a:gd name="connsiteY25" fmla="*/ 1609725 h 1764417"/>
                  <a:gd name="connsiteX26" fmla="*/ 238125 w 962025"/>
                  <a:gd name="connsiteY26" fmla="*/ 1647825 h 1764417"/>
                  <a:gd name="connsiteX27" fmla="*/ 247650 w 962025"/>
                  <a:gd name="connsiteY27" fmla="*/ 1714500 h 1764417"/>
                  <a:gd name="connsiteX28" fmla="*/ 276225 w 962025"/>
                  <a:gd name="connsiteY28" fmla="*/ 1657350 h 1764417"/>
                  <a:gd name="connsiteX29" fmla="*/ 295275 w 962025"/>
                  <a:gd name="connsiteY29" fmla="*/ 1628775 h 1764417"/>
                  <a:gd name="connsiteX30" fmla="*/ 314325 w 962025"/>
                  <a:gd name="connsiteY30" fmla="*/ 1571625 h 1764417"/>
                  <a:gd name="connsiteX31" fmla="*/ 333375 w 962025"/>
                  <a:gd name="connsiteY31" fmla="*/ 1514475 h 1764417"/>
                  <a:gd name="connsiteX32" fmla="*/ 342900 w 962025"/>
                  <a:gd name="connsiteY32" fmla="*/ 1485900 h 1764417"/>
                  <a:gd name="connsiteX33" fmla="*/ 333375 w 962025"/>
                  <a:gd name="connsiteY33" fmla="*/ 1352550 h 1764417"/>
                  <a:gd name="connsiteX34" fmla="*/ 314325 w 962025"/>
                  <a:gd name="connsiteY34" fmla="*/ 1295400 h 1764417"/>
                  <a:gd name="connsiteX35" fmla="*/ 323850 w 962025"/>
                  <a:gd name="connsiteY35" fmla="*/ 1219200 h 1764417"/>
                  <a:gd name="connsiteX36" fmla="*/ 352425 w 962025"/>
                  <a:gd name="connsiteY36" fmla="*/ 1238250 h 1764417"/>
                  <a:gd name="connsiteX37" fmla="*/ 390525 w 962025"/>
                  <a:gd name="connsiteY37" fmla="*/ 1314450 h 1764417"/>
                  <a:gd name="connsiteX38" fmla="*/ 409575 w 962025"/>
                  <a:gd name="connsiteY38" fmla="*/ 1390650 h 1764417"/>
                  <a:gd name="connsiteX39" fmla="*/ 419100 w 962025"/>
                  <a:gd name="connsiteY39" fmla="*/ 1428750 h 1764417"/>
                  <a:gd name="connsiteX40" fmla="*/ 428625 w 962025"/>
                  <a:gd name="connsiteY40" fmla="*/ 1457325 h 1764417"/>
                  <a:gd name="connsiteX41" fmla="*/ 400050 w 962025"/>
                  <a:gd name="connsiteY41" fmla="*/ 1676400 h 1764417"/>
                  <a:gd name="connsiteX42" fmla="*/ 381000 w 962025"/>
                  <a:gd name="connsiteY42" fmla="*/ 1704975 h 1764417"/>
                  <a:gd name="connsiteX43" fmla="*/ 409575 w 962025"/>
                  <a:gd name="connsiteY43" fmla="*/ 1724025 h 1764417"/>
                  <a:gd name="connsiteX44" fmla="*/ 457200 w 962025"/>
                  <a:gd name="connsiteY44" fmla="*/ 1638300 h 1764417"/>
                  <a:gd name="connsiteX45" fmla="*/ 485775 w 962025"/>
                  <a:gd name="connsiteY45" fmla="*/ 1619250 h 1764417"/>
                  <a:gd name="connsiteX46" fmla="*/ 504825 w 962025"/>
                  <a:gd name="connsiteY46" fmla="*/ 1504950 h 1764417"/>
                  <a:gd name="connsiteX47" fmla="*/ 514350 w 962025"/>
                  <a:gd name="connsiteY47" fmla="*/ 1447800 h 1764417"/>
                  <a:gd name="connsiteX48" fmla="*/ 533400 w 962025"/>
                  <a:gd name="connsiteY48" fmla="*/ 1343025 h 1764417"/>
                  <a:gd name="connsiteX49" fmla="*/ 542925 w 962025"/>
                  <a:gd name="connsiteY49" fmla="*/ 1276350 h 1764417"/>
                  <a:gd name="connsiteX50" fmla="*/ 552450 w 962025"/>
                  <a:gd name="connsiteY50" fmla="*/ 1247775 h 1764417"/>
                  <a:gd name="connsiteX51" fmla="*/ 581025 w 962025"/>
                  <a:gd name="connsiteY51" fmla="*/ 1228725 h 1764417"/>
                  <a:gd name="connsiteX52" fmla="*/ 600075 w 962025"/>
                  <a:gd name="connsiteY52" fmla="*/ 1257300 h 1764417"/>
                  <a:gd name="connsiteX53" fmla="*/ 619125 w 962025"/>
                  <a:gd name="connsiteY53" fmla="*/ 1390650 h 1764417"/>
                  <a:gd name="connsiteX54" fmla="*/ 638175 w 962025"/>
                  <a:gd name="connsiteY54" fmla="*/ 1428750 h 1764417"/>
                  <a:gd name="connsiteX55" fmla="*/ 657225 w 962025"/>
                  <a:gd name="connsiteY55" fmla="*/ 1485900 h 1764417"/>
                  <a:gd name="connsiteX56" fmla="*/ 647700 w 962025"/>
                  <a:gd name="connsiteY56" fmla="*/ 1628775 h 1764417"/>
                  <a:gd name="connsiteX57" fmla="*/ 628650 w 962025"/>
                  <a:gd name="connsiteY57" fmla="*/ 1724025 h 1764417"/>
                  <a:gd name="connsiteX58" fmla="*/ 638175 w 962025"/>
                  <a:gd name="connsiteY58" fmla="*/ 1752600 h 1764417"/>
                  <a:gd name="connsiteX59" fmla="*/ 685800 w 962025"/>
                  <a:gd name="connsiteY59" fmla="*/ 1733550 h 1764417"/>
                  <a:gd name="connsiteX60" fmla="*/ 704850 w 962025"/>
                  <a:gd name="connsiteY60" fmla="*/ 1666875 h 1764417"/>
                  <a:gd name="connsiteX61" fmla="*/ 714375 w 962025"/>
                  <a:gd name="connsiteY61" fmla="*/ 1638300 h 1764417"/>
                  <a:gd name="connsiteX62" fmla="*/ 704850 w 962025"/>
                  <a:gd name="connsiteY62" fmla="*/ 1381125 h 1764417"/>
                  <a:gd name="connsiteX63" fmla="*/ 685800 w 962025"/>
                  <a:gd name="connsiteY63" fmla="*/ 1323975 h 1764417"/>
                  <a:gd name="connsiteX64" fmla="*/ 676275 w 962025"/>
                  <a:gd name="connsiteY64" fmla="*/ 1295400 h 1764417"/>
                  <a:gd name="connsiteX65" fmla="*/ 695325 w 962025"/>
                  <a:gd name="connsiteY65" fmla="*/ 1152525 h 1764417"/>
                  <a:gd name="connsiteX66" fmla="*/ 714375 w 962025"/>
                  <a:gd name="connsiteY66" fmla="*/ 1123950 h 1764417"/>
                  <a:gd name="connsiteX67" fmla="*/ 742950 w 962025"/>
                  <a:gd name="connsiteY67" fmla="*/ 1066800 h 1764417"/>
                  <a:gd name="connsiteX68" fmla="*/ 771525 w 962025"/>
                  <a:gd name="connsiteY68" fmla="*/ 1047750 h 1764417"/>
                  <a:gd name="connsiteX69" fmla="*/ 809625 w 962025"/>
                  <a:gd name="connsiteY69" fmla="*/ 990600 h 1764417"/>
                  <a:gd name="connsiteX70" fmla="*/ 828675 w 962025"/>
                  <a:gd name="connsiteY70" fmla="*/ 962025 h 1764417"/>
                  <a:gd name="connsiteX71" fmla="*/ 857250 w 962025"/>
                  <a:gd name="connsiteY71" fmla="*/ 923925 h 1764417"/>
                  <a:gd name="connsiteX72" fmla="*/ 866775 w 962025"/>
                  <a:gd name="connsiteY72" fmla="*/ 895350 h 1764417"/>
                  <a:gd name="connsiteX73" fmla="*/ 904875 w 962025"/>
                  <a:gd name="connsiteY73" fmla="*/ 838200 h 1764417"/>
                  <a:gd name="connsiteX74" fmla="*/ 923925 w 962025"/>
                  <a:gd name="connsiteY74" fmla="*/ 781050 h 1764417"/>
                  <a:gd name="connsiteX75" fmla="*/ 942975 w 962025"/>
                  <a:gd name="connsiteY75" fmla="*/ 723900 h 1764417"/>
                  <a:gd name="connsiteX76" fmla="*/ 952500 w 962025"/>
                  <a:gd name="connsiteY76" fmla="*/ 695325 h 1764417"/>
                  <a:gd name="connsiteX77" fmla="*/ 962025 w 962025"/>
                  <a:gd name="connsiteY77" fmla="*/ 619125 h 1764417"/>
                  <a:gd name="connsiteX78" fmla="*/ 952500 w 962025"/>
                  <a:gd name="connsiteY78" fmla="*/ 285750 h 1764417"/>
                  <a:gd name="connsiteX79" fmla="*/ 923925 w 962025"/>
                  <a:gd name="connsiteY79" fmla="*/ 152400 h 1764417"/>
                  <a:gd name="connsiteX80" fmla="*/ 866775 w 962025"/>
                  <a:gd name="connsiteY80" fmla="*/ 85725 h 1764417"/>
                  <a:gd name="connsiteX81" fmla="*/ 828675 w 962025"/>
                  <a:gd name="connsiteY81" fmla="*/ 66675 h 1764417"/>
                  <a:gd name="connsiteX82" fmla="*/ 771525 w 962025"/>
                  <a:gd name="connsiteY82" fmla="*/ 28575 h 1764417"/>
                  <a:gd name="connsiteX83" fmla="*/ 704850 w 962025"/>
                  <a:gd name="connsiteY83" fmla="*/ 0 h 1764417"/>
                  <a:gd name="connsiteX84" fmla="*/ 466725 w 962025"/>
                  <a:gd name="connsiteY84" fmla="*/ 9525 h 1764417"/>
                  <a:gd name="connsiteX85" fmla="*/ 361950 w 962025"/>
                  <a:gd name="connsiteY85" fmla="*/ 28575 h 1764417"/>
                  <a:gd name="connsiteX86" fmla="*/ 323850 w 962025"/>
                  <a:gd name="connsiteY86" fmla="*/ 47625 h 1764417"/>
                  <a:gd name="connsiteX87" fmla="*/ 285750 w 962025"/>
                  <a:gd name="connsiteY87" fmla="*/ 57150 h 1764417"/>
                  <a:gd name="connsiteX88" fmla="*/ 257175 w 962025"/>
                  <a:gd name="connsiteY88" fmla="*/ 66675 h 1764417"/>
                  <a:gd name="connsiteX89" fmla="*/ 190500 w 962025"/>
                  <a:gd name="connsiteY89" fmla="*/ 123825 h 1764417"/>
                  <a:gd name="connsiteX90" fmla="*/ 133350 w 962025"/>
                  <a:gd name="connsiteY90" fmla="*/ 190500 h 1764417"/>
                  <a:gd name="connsiteX91" fmla="*/ 123825 w 962025"/>
                  <a:gd name="connsiteY91" fmla="*/ 228600 h 1764417"/>
                  <a:gd name="connsiteX92" fmla="*/ 85725 w 962025"/>
                  <a:gd name="connsiteY92" fmla="*/ 285750 h 1764417"/>
                  <a:gd name="connsiteX93" fmla="*/ 76200 w 962025"/>
                  <a:gd name="connsiteY93" fmla="*/ 314325 h 1764417"/>
                  <a:gd name="connsiteX94" fmla="*/ 38100 w 962025"/>
                  <a:gd name="connsiteY94" fmla="*/ 390525 h 1764417"/>
                  <a:gd name="connsiteX95" fmla="*/ 19050 w 962025"/>
                  <a:gd name="connsiteY95" fmla="*/ 457200 h 1764417"/>
                  <a:gd name="connsiteX96" fmla="*/ 0 w 962025"/>
                  <a:gd name="connsiteY96" fmla="*/ 533400 h 1764417"/>
                  <a:gd name="connsiteX97" fmla="*/ 9525 w 962025"/>
                  <a:gd name="connsiteY97" fmla="*/ 638175 h 1764417"/>
                  <a:gd name="connsiteX98" fmla="*/ 19050 w 962025"/>
                  <a:gd name="connsiteY98" fmla="*/ 666750 h 1764417"/>
                  <a:gd name="connsiteX99" fmla="*/ 57150 w 962025"/>
                  <a:gd name="connsiteY99" fmla="*/ 733425 h 1764417"/>
                  <a:gd name="connsiteX100" fmla="*/ 66675 w 962025"/>
                  <a:gd name="connsiteY100" fmla="*/ 752475 h 1764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</a:cxnLst>
                <a:rect l="l" t="t" r="r" b="b"/>
                <a:pathLst>
                  <a:path w="962025" h="1764417">
                    <a:moveTo>
                      <a:pt x="66675" y="752475"/>
                    </a:moveTo>
                    <a:lnTo>
                      <a:pt x="66675" y="752475"/>
                    </a:lnTo>
                    <a:cubicBezTo>
                      <a:pt x="73025" y="784225"/>
                      <a:pt x="78444" y="816175"/>
                      <a:pt x="85725" y="847725"/>
                    </a:cubicBezTo>
                    <a:cubicBezTo>
                      <a:pt x="87983" y="857508"/>
                      <a:pt x="95250" y="866260"/>
                      <a:pt x="95250" y="876300"/>
                    </a:cubicBezTo>
                    <a:cubicBezTo>
                      <a:pt x="95250" y="933538"/>
                      <a:pt x="92825" y="990954"/>
                      <a:pt x="85725" y="1047750"/>
                    </a:cubicBezTo>
                    <a:cubicBezTo>
                      <a:pt x="83234" y="1067675"/>
                      <a:pt x="71545" y="1085419"/>
                      <a:pt x="66675" y="1104900"/>
                    </a:cubicBezTo>
                    <a:cubicBezTo>
                      <a:pt x="63500" y="1117600"/>
                      <a:pt x="60912" y="1130461"/>
                      <a:pt x="57150" y="1143000"/>
                    </a:cubicBezTo>
                    <a:cubicBezTo>
                      <a:pt x="51380" y="1162234"/>
                      <a:pt x="38100" y="1200150"/>
                      <a:pt x="38100" y="1200150"/>
                    </a:cubicBezTo>
                    <a:cubicBezTo>
                      <a:pt x="41275" y="1295400"/>
                      <a:pt x="41860" y="1390772"/>
                      <a:pt x="47625" y="1485900"/>
                    </a:cubicBezTo>
                    <a:cubicBezTo>
                      <a:pt x="48232" y="1495922"/>
                      <a:pt x="52660" y="1505495"/>
                      <a:pt x="57150" y="1514475"/>
                    </a:cubicBezTo>
                    <a:cubicBezTo>
                      <a:pt x="62270" y="1524714"/>
                      <a:pt x="68871" y="1534256"/>
                      <a:pt x="76200" y="1543050"/>
                    </a:cubicBezTo>
                    <a:cubicBezTo>
                      <a:pt x="84824" y="1553398"/>
                      <a:pt x="95250" y="1562100"/>
                      <a:pt x="104775" y="1571625"/>
                    </a:cubicBezTo>
                    <a:cubicBezTo>
                      <a:pt x="107950" y="1619250"/>
                      <a:pt x="99206" y="1669219"/>
                      <a:pt x="114300" y="1714500"/>
                    </a:cubicBezTo>
                    <a:cubicBezTo>
                      <a:pt x="120650" y="1733550"/>
                      <a:pt x="129412" y="1677041"/>
                      <a:pt x="133350" y="1657350"/>
                    </a:cubicBezTo>
                    <a:cubicBezTo>
                      <a:pt x="136525" y="1641475"/>
                      <a:pt x="138615" y="1625344"/>
                      <a:pt x="142875" y="1609725"/>
                    </a:cubicBezTo>
                    <a:cubicBezTo>
                      <a:pt x="148159" y="1590352"/>
                      <a:pt x="161925" y="1552575"/>
                      <a:pt x="161925" y="1552575"/>
                    </a:cubicBezTo>
                    <a:cubicBezTo>
                      <a:pt x="158750" y="1527175"/>
                      <a:pt x="159135" y="1501071"/>
                      <a:pt x="152400" y="1476375"/>
                    </a:cubicBezTo>
                    <a:cubicBezTo>
                      <a:pt x="149388" y="1465331"/>
                      <a:pt x="138470" y="1458039"/>
                      <a:pt x="133350" y="1447800"/>
                    </a:cubicBezTo>
                    <a:cubicBezTo>
                      <a:pt x="128860" y="1438820"/>
                      <a:pt x="127000" y="1428750"/>
                      <a:pt x="123825" y="1419225"/>
                    </a:cubicBezTo>
                    <a:cubicBezTo>
                      <a:pt x="124238" y="1414271"/>
                      <a:pt x="126922" y="1273253"/>
                      <a:pt x="152400" y="1247775"/>
                    </a:cubicBezTo>
                    <a:lnTo>
                      <a:pt x="180975" y="1219200"/>
                    </a:lnTo>
                    <a:cubicBezTo>
                      <a:pt x="187325" y="1228725"/>
                      <a:pt x="195516" y="1237253"/>
                      <a:pt x="200025" y="1247775"/>
                    </a:cubicBezTo>
                    <a:cubicBezTo>
                      <a:pt x="209182" y="1269140"/>
                      <a:pt x="212294" y="1313157"/>
                      <a:pt x="219075" y="1333500"/>
                    </a:cubicBezTo>
                    <a:cubicBezTo>
                      <a:pt x="223565" y="1346970"/>
                      <a:pt x="232852" y="1358417"/>
                      <a:pt x="238125" y="1371600"/>
                    </a:cubicBezTo>
                    <a:cubicBezTo>
                      <a:pt x="245583" y="1390244"/>
                      <a:pt x="257175" y="1428750"/>
                      <a:pt x="257175" y="1428750"/>
                    </a:cubicBezTo>
                    <a:cubicBezTo>
                      <a:pt x="254000" y="1489075"/>
                      <a:pt x="252883" y="1549544"/>
                      <a:pt x="247650" y="1609725"/>
                    </a:cubicBezTo>
                    <a:cubicBezTo>
                      <a:pt x="246516" y="1622767"/>
                      <a:pt x="238125" y="1634734"/>
                      <a:pt x="238125" y="1647825"/>
                    </a:cubicBezTo>
                    <a:cubicBezTo>
                      <a:pt x="238125" y="1670276"/>
                      <a:pt x="244475" y="1692275"/>
                      <a:pt x="247650" y="1714500"/>
                    </a:cubicBezTo>
                    <a:cubicBezTo>
                      <a:pt x="302245" y="1632608"/>
                      <a:pt x="236790" y="1736220"/>
                      <a:pt x="276225" y="1657350"/>
                    </a:cubicBezTo>
                    <a:cubicBezTo>
                      <a:pt x="281345" y="1647111"/>
                      <a:pt x="290626" y="1639236"/>
                      <a:pt x="295275" y="1628775"/>
                    </a:cubicBezTo>
                    <a:cubicBezTo>
                      <a:pt x="303430" y="1610425"/>
                      <a:pt x="307975" y="1590675"/>
                      <a:pt x="314325" y="1571625"/>
                    </a:cubicBezTo>
                    <a:lnTo>
                      <a:pt x="333375" y="1514475"/>
                    </a:lnTo>
                    <a:lnTo>
                      <a:pt x="342900" y="1485900"/>
                    </a:lnTo>
                    <a:cubicBezTo>
                      <a:pt x="339725" y="1441450"/>
                      <a:pt x="339986" y="1396620"/>
                      <a:pt x="333375" y="1352550"/>
                    </a:cubicBezTo>
                    <a:cubicBezTo>
                      <a:pt x="330396" y="1332692"/>
                      <a:pt x="314325" y="1295400"/>
                      <a:pt x="314325" y="1295400"/>
                    </a:cubicBezTo>
                    <a:cubicBezTo>
                      <a:pt x="317500" y="1270000"/>
                      <a:pt x="309651" y="1240499"/>
                      <a:pt x="323850" y="1219200"/>
                    </a:cubicBezTo>
                    <a:cubicBezTo>
                      <a:pt x="330200" y="1209675"/>
                      <a:pt x="345860" y="1228872"/>
                      <a:pt x="352425" y="1238250"/>
                    </a:cubicBezTo>
                    <a:cubicBezTo>
                      <a:pt x="368710" y="1261515"/>
                      <a:pt x="383637" y="1286900"/>
                      <a:pt x="390525" y="1314450"/>
                    </a:cubicBezTo>
                    <a:lnTo>
                      <a:pt x="409575" y="1390650"/>
                    </a:lnTo>
                    <a:cubicBezTo>
                      <a:pt x="412750" y="1403350"/>
                      <a:pt x="414960" y="1416331"/>
                      <a:pt x="419100" y="1428750"/>
                    </a:cubicBezTo>
                    <a:lnTo>
                      <a:pt x="428625" y="1457325"/>
                    </a:lnTo>
                    <a:cubicBezTo>
                      <a:pt x="427340" y="1479170"/>
                      <a:pt x="432700" y="1627425"/>
                      <a:pt x="400050" y="1676400"/>
                    </a:cubicBezTo>
                    <a:lnTo>
                      <a:pt x="381000" y="1704975"/>
                    </a:lnTo>
                    <a:cubicBezTo>
                      <a:pt x="390525" y="1711325"/>
                      <a:pt x="399636" y="1729705"/>
                      <a:pt x="409575" y="1724025"/>
                    </a:cubicBezTo>
                    <a:cubicBezTo>
                      <a:pt x="492080" y="1676879"/>
                      <a:pt x="423404" y="1680545"/>
                      <a:pt x="457200" y="1638300"/>
                    </a:cubicBezTo>
                    <a:cubicBezTo>
                      <a:pt x="464351" y="1629361"/>
                      <a:pt x="476250" y="1625600"/>
                      <a:pt x="485775" y="1619250"/>
                    </a:cubicBezTo>
                    <a:lnTo>
                      <a:pt x="504825" y="1504950"/>
                    </a:lnTo>
                    <a:cubicBezTo>
                      <a:pt x="508000" y="1485900"/>
                      <a:pt x="511955" y="1466964"/>
                      <a:pt x="514350" y="1447800"/>
                    </a:cubicBezTo>
                    <a:cubicBezTo>
                      <a:pt x="525120" y="1361637"/>
                      <a:pt x="515780" y="1395884"/>
                      <a:pt x="533400" y="1343025"/>
                    </a:cubicBezTo>
                    <a:cubicBezTo>
                      <a:pt x="536575" y="1320800"/>
                      <a:pt x="538522" y="1298365"/>
                      <a:pt x="542925" y="1276350"/>
                    </a:cubicBezTo>
                    <a:cubicBezTo>
                      <a:pt x="544894" y="1266505"/>
                      <a:pt x="546178" y="1255615"/>
                      <a:pt x="552450" y="1247775"/>
                    </a:cubicBezTo>
                    <a:cubicBezTo>
                      <a:pt x="559601" y="1238836"/>
                      <a:pt x="571500" y="1235075"/>
                      <a:pt x="581025" y="1228725"/>
                    </a:cubicBezTo>
                    <a:cubicBezTo>
                      <a:pt x="587375" y="1238250"/>
                      <a:pt x="597676" y="1246106"/>
                      <a:pt x="600075" y="1257300"/>
                    </a:cubicBezTo>
                    <a:cubicBezTo>
                      <a:pt x="618257" y="1342150"/>
                      <a:pt x="596292" y="1337373"/>
                      <a:pt x="619125" y="1390650"/>
                    </a:cubicBezTo>
                    <a:cubicBezTo>
                      <a:pt x="624718" y="1403701"/>
                      <a:pt x="632902" y="1415567"/>
                      <a:pt x="638175" y="1428750"/>
                    </a:cubicBezTo>
                    <a:cubicBezTo>
                      <a:pt x="645633" y="1447394"/>
                      <a:pt x="657225" y="1485900"/>
                      <a:pt x="657225" y="1485900"/>
                    </a:cubicBezTo>
                    <a:cubicBezTo>
                      <a:pt x="654050" y="1533525"/>
                      <a:pt x="652225" y="1581259"/>
                      <a:pt x="647700" y="1628775"/>
                    </a:cubicBezTo>
                    <a:cubicBezTo>
                      <a:pt x="644107" y="1666501"/>
                      <a:pt x="637379" y="1689108"/>
                      <a:pt x="628650" y="1724025"/>
                    </a:cubicBezTo>
                    <a:cubicBezTo>
                      <a:pt x="631825" y="1733550"/>
                      <a:pt x="631075" y="1745500"/>
                      <a:pt x="638175" y="1752600"/>
                    </a:cubicBezTo>
                    <a:cubicBezTo>
                      <a:pt x="665248" y="1779673"/>
                      <a:pt x="675276" y="1754599"/>
                      <a:pt x="685800" y="1733550"/>
                    </a:cubicBezTo>
                    <a:cubicBezTo>
                      <a:pt x="693413" y="1718325"/>
                      <a:pt x="700781" y="1681117"/>
                      <a:pt x="704850" y="1666875"/>
                    </a:cubicBezTo>
                    <a:cubicBezTo>
                      <a:pt x="707608" y="1657221"/>
                      <a:pt x="711200" y="1647825"/>
                      <a:pt x="714375" y="1638300"/>
                    </a:cubicBezTo>
                    <a:cubicBezTo>
                      <a:pt x="711200" y="1552575"/>
                      <a:pt x="712616" y="1466556"/>
                      <a:pt x="704850" y="1381125"/>
                    </a:cubicBezTo>
                    <a:cubicBezTo>
                      <a:pt x="703032" y="1361127"/>
                      <a:pt x="692150" y="1343025"/>
                      <a:pt x="685800" y="1323975"/>
                    </a:cubicBezTo>
                    <a:lnTo>
                      <a:pt x="676275" y="1295400"/>
                    </a:lnTo>
                    <a:cubicBezTo>
                      <a:pt x="677696" y="1279765"/>
                      <a:pt x="680762" y="1186506"/>
                      <a:pt x="695325" y="1152525"/>
                    </a:cubicBezTo>
                    <a:cubicBezTo>
                      <a:pt x="699834" y="1142003"/>
                      <a:pt x="709255" y="1134189"/>
                      <a:pt x="714375" y="1123950"/>
                    </a:cubicBezTo>
                    <a:cubicBezTo>
                      <a:pt x="729869" y="1092962"/>
                      <a:pt x="715653" y="1094097"/>
                      <a:pt x="742950" y="1066800"/>
                    </a:cubicBezTo>
                    <a:cubicBezTo>
                      <a:pt x="751045" y="1058705"/>
                      <a:pt x="762000" y="1054100"/>
                      <a:pt x="771525" y="1047750"/>
                    </a:cubicBezTo>
                    <a:lnTo>
                      <a:pt x="809625" y="990600"/>
                    </a:lnTo>
                    <a:cubicBezTo>
                      <a:pt x="815975" y="981075"/>
                      <a:pt x="821806" y="971183"/>
                      <a:pt x="828675" y="962025"/>
                    </a:cubicBezTo>
                    <a:lnTo>
                      <a:pt x="857250" y="923925"/>
                    </a:lnTo>
                    <a:cubicBezTo>
                      <a:pt x="860425" y="914400"/>
                      <a:pt x="861899" y="904127"/>
                      <a:pt x="866775" y="895350"/>
                    </a:cubicBezTo>
                    <a:cubicBezTo>
                      <a:pt x="877894" y="875336"/>
                      <a:pt x="897635" y="859920"/>
                      <a:pt x="904875" y="838200"/>
                    </a:cubicBezTo>
                    <a:lnTo>
                      <a:pt x="923925" y="781050"/>
                    </a:lnTo>
                    <a:lnTo>
                      <a:pt x="942975" y="723900"/>
                    </a:lnTo>
                    <a:lnTo>
                      <a:pt x="952500" y="695325"/>
                    </a:lnTo>
                    <a:cubicBezTo>
                      <a:pt x="955675" y="669925"/>
                      <a:pt x="962025" y="644723"/>
                      <a:pt x="962025" y="619125"/>
                    </a:cubicBezTo>
                    <a:cubicBezTo>
                      <a:pt x="962025" y="507955"/>
                      <a:pt x="957665" y="396800"/>
                      <a:pt x="952500" y="285750"/>
                    </a:cubicBezTo>
                    <a:cubicBezTo>
                      <a:pt x="951388" y="261834"/>
                      <a:pt x="942516" y="177189"/>
                      <a:pt x="923925" y="152400"/>
                    </a:cubicBezTo>
                    <a:cubicBezTo>
                      <a:pt x="908916" y="132388"/>
                      <a:pt x="888206" y="101033"/>
                      <a:pt x="866775" y="85725"/>
                    </a:cubicBezTo>
                    <a:cubicBezTo>
                      <a:pt x="855221" y="77472"/>
                      <a:pt x="840851" y="73980"/>
                      <a:pt x="828675" y="66675"/>
                    </a:cubicBezTo>
                    <a:cubicBezTo>
                      <a:pt x="809042" y="54895"/>
                      <a:pt x="793245" y="35815"/>
                      <a:pt x="771525" y="28575"/>
                    </a:cubicBezTo>
                    <a:cubicBezTo>
                      <a:pt x="729480" y="14560"/>
                      <a:pt x="751930" y="23540"/>
                      <a:pt x="704850" y="0"/>
                    </a:cubicBezTo>
                    <a:cubicBezTo>
                      <a:pt x="625475" y="3175"/>
                      <a:pt x="545999" y="4411"/>
                      <a:pt x="466725" y="9525"/>
                    </a:cubicBezTo>
                    <a:cubicBezTo>
                      <a:pt x="448735" y="10686"/>
                      <a:pt x="382299" y="24505"/>
                      <a:pt x="361950" y="28575"/>
                    </a:cubicBezTo>
                    <a:cubicBezTo>
                      <a:pt x="349250" y="34925"/>
                      <a:pt x="337145" y="42639"/>
                      <a:pt x="323850" y="47625"/>
                    </a:cubicBezTo>
                    <a:cubicBezTo>
                      <a:pt x="311593" y="52222"/>
                      <a:pt x="298337" y="53554"/>
                      <a:pt x="285750" y="57150"/>
                    </a:cubicBezTo>
                    <a:cubicBezTo>
                      <a:pt x="276096" y="59908"/>
                      <a:pt x="266700" y="63500"/>
                      <a:pt x="257175" y="66675"/>
                    </a:cubicBezTo>
                    <a:cubicBezTo>
                      <a:pt x="219113" y="123769"/>
                      <a:pt x="262081" y="68151"/>
                      <a:pt x="190500" y="123825"/>
                    </a:cubicBezTo>
                    <a:cubicBezTo>
                      <a:pt x="158519" y="148699"/>
                      <a:pt x="153303" y="160570"/>
                      <a:pt x="133350" y="190500"/>
                    </a:cubicBezTo>
                    <a:cubicBezTo>
                      <a:pt x="130175" y="203200"/>
                      <a:pt x="129679" y="216891"/>
                      <a:pt x="123825" y="228600"/>
                    </a:cubicBezTo>
                    <a:cubicBezTo>
                      <a:pt x="113586" y="249078"/>
                      <a:pt x="92965" y="264030"/>
                      <a:pt x="85725" y="285750"/>
                    </a:cubicBezTo>
                    <a:cubicBezTo>
                      <a:pt x="82550" y="295275"/>
                      <a:pt x="80355" y="305185"/>
                      <a:pt x="76200" y="314325"/>
                    </a:cubicBezTo>
                    <a:cubicBezTo>
                      <a:pt x="64449" y="340178"/>
                      <a:pt x="47080" y="363584"/>
                      <a:pt x="38100" y="390525"/>
                    </a:cubicBezTo>
                    <a:cubicBezTo>
                      <a:pt x="15262" y="459038"/>
                      <a:pt x="42970" y="373479"/>
                      <a:pt x="19050" y="457200"/>
                    </a:cubicBezTo>
                    <a:cubicBezTo>
                      <a:pt x="-476" y="525541"/>
                      <a:pt x="19365" y="436574"/>
                      <a:pt x="0" y="533400"/>
                    </a:cubicBezTo>
                    <a:cubicBezTo>
                      <a:pt x="3175" y="568325"/>
                      <a:pt x="4565" y="603458"/>
                      <a:pt x="9525" y="638175"/>
                    </a:cubicBezTo>
                    <a:cubicBezTo>
                      <a:pt x="10945" y="648114"/>
                      <a:pt x="15095" y="657522"/>
                      <a:pt x="19050" y="666750"/>
                    </a:cubicBezTo>
                    <a:cubicBezTo>
                      <a:pt x="33552" y="700587"/>
                      <a:pt x="38018" y="704727"/>
                      <a:pt x="57150" y="733425"/>
                    </a:cubicBezTo>
                    <a:cubicBezTo>
                      <a:pt x="67719" y="796839"/>
                      <a:pt x="65088" y="749300"/>
                      <a:pt x="66675" y="752475"/>
                    </a:cubicBezTo>
                    <a:close/>
                  </a:path>
                </a:pathLst>
              </a:cu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6" name="Elipsa 15"/>
              <p:cNvSpPr/>
              <p:nvPr/>
            </p:nvSpPr>
            <p:spPr>
              <a:xfrm>
                <a:off x="12554423" y="1719052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7" name="Elipsa 16"/>
              <p:cNvSpPr/>
              <p:nvPr/>
            </p:nvSpPr>
            <p:spPr>
              <a:xfrm>
                <a:off x="13141881" y="1715344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8" name="Elipsa 17"/>
              <p:cNvSpPr/>
              <p:nvPr/>
            </p:nvSpPr>
            <p:spPr>
              <a:xfrm>
                <a:off x="12693581" y="1859360"/>
                <a:ext cx="81723" cy="8172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9" name="Elipsa 18"/>
              <p:cNvSpPr/>
              <p:nvPr/>
            </p:nvSpPr>
            <p:spPr>
              <a:xfrm>
                <a:off x="13281039" y="1859360"/>
                <a:ext cx="81723" cy="8172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0" name="Dowolny kształt 19"/>
              <p:cNvSpPr/>
              <p:nvPr/>
            </p:nvSpPr>
            <p:spPr>
              <a:xfrm>
                <a:off x="12618198" y="1422450"/>
                <a:ext cx="400050" cy="261938"/>
              </a:xfrm>
              <a:custGeom>
                <a:avLst/>
                <a:gdLst>
                  <a:gd name="connsiteX0" fmla="*/ 0 w 400050"/>
                  <a:gd name="connsiteY0" fmla="*/ 0 h 261938"/>
                  <a:gd name="connsiteX1" fmla="*/ 0 w 400050"/>
                  <a:gd name="connsiteY1" fmla="*/ 0 h 261938"/>
                  <a:gd name="connsiteX2" fmla="*/ 95250 w 400050"/>
                  <a:gd name="connsiteY2" fmla="*/ 9525 h 261938"/>
                  <a:gd name="connsiteX3" fmla="*/ 133350 w 400050"/>
                  <a:gd name="connsiteY3" fmla="*/ 19050 h 261938"/>
                  <a:gd name="connsiteX4" fmla="*/ 171450 w 400050"/>
                  <a:gd name="connsiteY4" fmla="*/ 76200 h 261938"/>
                  <a:gd name="connsiteX5" fmla="*/ 228600 w 400050"/>
                  <a:gd name="connsiteY5" fmla="*/ 123825 h 261938"/>
                  <a:gd name="connsiteX6" fmla="*/ 323850 w 400050"/>
                  <a:gd name="connsiteY6" fmla="*/ 142875 h 261938"/>
                  <a:gd name="connsiteX7" fmla="*/ 400050 w 400050"/>
                  <a:gd name="connsiteY7" fmla="*/ 209550 h 261938"/>
                  <a:gd name="connsiteX8" fmla="*/ 390525 w 400050"/>
                  <a:gd name="connsiteY8" fmla="*/ 238125 h 261938"/>
                  <a:gd name="connsiteX9" fmla="*/ 228600 w 400050"/>
                  <a:gd name="connsiteY9" fmla="*/ 247650 h 261938"/>
                  <a:gd name="connsiteX10" fmla="*/ 200025 w 400050"/>
                  <a:gd name="connsiteY10" fmla="*/ 228600 h 261938"/>
                  <a:gd name="connsiteX11" fmla="*/ 142875 w 400050"/>
                  <a:gd name="connsiteY11" fmla="*/ 200025 h 261938"/>
                  <a:gd name="connsiteX12" fmla="*/ 57150 w 400050"/>
                  <a:gd name="connsiteY12" fmla="*/ 123825 h 261938"/>
                  <a:gd name="connsiteX13" fmla="*/ 38100 w 400050"/>
                  <a:gd name="connsiteY13" fmla="*/ 95250 h 261938"/>
                  <a:gd name="connsiteX14" fmla="*/ 0 w 400050"/>
                  <a:gd name="connsiteY14" fmla="*/ 0 h 261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400050" h="261938">
                    <a:moveTo>
                      <a:pt x="0" y="0"/>
                    </a:moveTo>
                    <a:lnTo>
                      <a:pt x="0" y="0"/>
                    </a:lnTo>
                    <a:cubicBezTo>
                      <a:pt x="31750" y="3175"/>
                      <a:pt x="63662" y="5012"/>
                      <a:pt x="95250" y="9525"/>
                    </a:cubicBezTo>
                    <a:cubicBezTo>
                      <a:pt x="108209" y="11376"/>
                      <a:pt x="123498" y="10430"/>
                      <a:pt x="133350" y="19050"/>
                    </a:cubicBezTo>
                    <a:cubicBezTo>
                      <a:pt x="150580" y="34127"/>
                      <a:pt x="155261" y="60011"/>
                      <a:pt x="171450" y="76200"/>
                    </a:cubicBezTo>
                    <a:cubicBezTo>
                      <a:pt x="188614" y="93364"/>
                      <a:pt x="205393" y="113879"/>
                      <a:pt x="228600" y="123825"/>
                    </a:cubicBezTo>
                    <a:cubicBezTo>
                      <a:pt x="246684" y="131575"/>
                      <a:pt x="310957" y="140726"/>
                      <a:pt x="323850" y="142875"/>
                    </a:cubicBezTo>
                    <a:cubicBezTo>
                      <a:pt x="390525" y="187325"/>
                      <a:pt x="368300" y="161925"/>
                      <a:pt x="400050" y="209550"/>
                    </a:cubicBezTo>
                    <a:cubicBezTo>
                      <a:pt x="396875" y="219075"/>
                      <a:pt x="396797" y="230285"/>
                      <a:pt x="390525" y="238125"/>
                    </a:cubicBezTo>
                    <a:cubicBezTo>
                      <a:pt x="353853" y="283964"/>
                      <a:pt x="260546" y="249932"/>
                      <a:pt x="228600" y="247650"/>
                    </a:cubicBezTo>
                    <a:cubicBezTo>
                      <a:pt x="219075" y="241300"/>
                      <a:pt x="210264" y="233720"/>
                      <a:pt x="200025" y="228600"/>
                    </a:cubicBezTo>
                    <a:cubicBezTo>
                      <a:pt x="162197" y="209686"/>
                      <a:pt x="177972" y="231222"/>
                      <a:pt x="142875" y="200025"/>
                    </a:cubicBezTo>
                    <a:cubicBezTo>
                      <a:pt x="45008" y="113032"/>
                      <a:pt x="122003" y="167060"/>
                      <a:pt x="57150" y="123825"/>
                    </a:cubicBezTo>
                    <a:cubicBezTo>
                      <a:pt x="50800" y="114300"/>
                      <a:pt x="42120" y="105969"/>
                      <a:pt x="38100" y="95250"/>
                    </a:cubicBezTo>
                    <a:cubicBezTo>
                      <a:pt x="25462" y="61548"/>
                      <a:pt x="6350" y="15875"/>
                      <a:pt x="0" y="0"/>
                    </a:cubicBezTo>
                    <a:close/>
                  </a:path>
                </a:pathLst>
              </a:cu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1" name="Dowolny kształt 20"/>
              <p:cNvSpPr/>
              <p:nvPr/>
            </p:nvSpPr>
            <p:spPr>
              <a:xfrm flipH="1">
                <a:off x="13159014" y="1422450"/>
                <a:ext cx="407496" cy="261938"/>
              </a:xfrm>
              <a:custGeom>
                <a:avLst/>
                <a:gdLst>
                  <a:gd name="connsiteX0" fmla="*/ 0 w 400050"/>
                  <a:gd name="connsiteY0" fmla="*/ 0 h 261938"/>
                  <a:gd name="connsiteX1" fmla="*/ 0 w 400050"/>
                  <a:gd name="connsiteY1" fmla="*/ 0 h 261938"/>
                  <a:gd name="connsiteX2" fmla="*/ 95250 w 400050"/>
                  <a:gd name="connsiteY2" fmla="*/ 9525 h 261938"/>
                  <a:gd name="connsiteX3" fmla="*/ 133350 w 400050"/>
                  <a:gd name="connsiteY3" fmla="*/ 19050 h 261938"/>
                  <a:gd name="connsiteX4" fmla="*/ 171450 w 400050"/>
                  <a:gd name="connsiteY4" fmla="*/ 76200 h 261938"/>
                  <a:gd name="connsiteX5" fmla="*/ 228600 w 400050"/>
                  <a:gd name="connsiteY5" fmla="*/ 123825 h 261938"/>
                  <a:gd name="connsiteX6" fmla="*/ 323850 w 400050"/>
                  <a:gd name="connsiteY6" fmla="*/ 142875 h 261938"/>
                  <a:gd name="connsiteX7" fmla="*/ 400050 w 400050"/>
                  <a:gd name="connsiteY7" fmla="*/ 209550 h 261938"/>
                  <a:gd name="connsiteX8" fmla="*/ 390525 w 400050"/>
                  <a:gd name="connsiteY8" fmla="*/ 238125 h 261938"/>
                  <a:gd name="connsiteX9" fmla="*/ 228600 w 400050"/>
                  <a:gd name="connsiteY9" fmla="*/ 247650 h 261938"/>
                  <a:gd name="connsiteX10" fmla="*/ 200025 w 400050"/>
                  <a:gd name="connsiteY10" fmla="*/ 228600 h 261938"/>
                  <a:gd name="connsiteX11" fmla="*/ 142875 w 400050"/>
                  <a:gd name="connsiteY11" fmla="*/ 200025 h 261938"/>
                  <a:gd name="connsiteX12" fmla="*/ 57150 w 400050"/>
                  <a:gd name="connsiteY12" fmla="*/ 123825 h 261938"/>
                  <a:gd name="connsiteX13" fmla="*/ 38100 w 400050"/>
                  <a:gd name="connsiteY13" fmla="*/ 95250 h 261938"/>
                  <a:gd name="connsiteX14" fmla="*/ 0 w 400050"/>
                  <a:gd name="connsiteY14" fmla="*/ 0 h 261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400050" h="261938">
                    <a:moveTo>
                      <a:pt x="0" y="0"/>
                    </a:moveTo>
                    <a:lnTo>
                      <a:pt x="0" y="0"/>
                    </a:lnTo>
                    <a:cubicBezTo>
                      <a:pt x="31750" y="3175"/>
                      <a:pt x="63662" y="5012"/>
                      <a:pt x="95250" y="9525"/>
                    </a:cubicBezTo>
                    <a:cubicBezTo>
                      <a:pt x="108209" y="11376"/>
                      <a:pt x="123498" y="10430"/>
                      <a:pt x="133350" y="19050"/>
                    </a:cubicBezTo>
                    <a:cubicBezTo>
                      <a:pt x="150580" y="34127"/>
                      <a:pt x="155261" y="60011"/>
                      <a:pt x="171450" y="76200"/>
                    </a:cubicBezTo>
                    <a:cubicBezTo>
                      <a:pt x="188614" y="93364"/>
                      <a:pt x="205393" y="113879"/>
                      <a:pt x="228600" y="123825"/>
                    </a:cubicBezTo>
                    <a:cubicBezTo>
                      <a:pt x="246684" y="131575"/>
                      <a:pt x="310957" y="140726"/>
                      <a:pt x="323850" y="142875"/>
                    </a:cubicBezTo>
                    <a:cubicBezTo>
                      <a:pt x="390525" y="187325"/>
                      <a:pt x="368300" y="161925"/>
                      <a:pt x="400050" y="209550"/>
                    </a:cubicBezTo>
                    <a:cubicBezTo>
                      <a:pt x="396875" y="219075"/>
                      <a:pt x="396797" y="230285"/>
                      <a:pt x="390525" y="238125"/>
                    </a:cubicBezTo>
                    <a:cubicBezTo>
                      <a:pt x="353853" y="283964"/>
                      <a:pt x="260546" y="249932"/>
                      <a:pt x="228600" y="247650"/>
                    </a:cubicBezTo>
                    <a:cubicBezTo>
                      <a:pt x="219075" y="241300"/>
                      <a:pt x="210264" y="233720"/>
                      <a:pt x="200025" y="228600"/>
                    </a:cubicBezTo>
                    <a:cubicBezTo>
                      <a:pt x="162197" y="209686"/>
                      <a:pt x="177972" y="231222"/>
                      <a:pt x="142875" y="200025"/>
                    </a:cubicBezTo>
                    <a:cubicBezTo>
                      <a:pt x="45008" y="113032"/>
                      <a:pt x="122003" y="167060"/>
                      <a:pt x="57150" y="123825"/>
                    </a:cubicBezTo>
                    <a:cubicBezTo>
                      <a:pt x="50800" y="114300"/>
                      <a:pt x="42120" y="105969"/>
                      <a:pt x="38100" y="95250"/>
                    </a:cubicBezTo>
                    <a:cubicBezTo>
                      <a:pt x="25462" y="61548"/>
                      <a:pt x="6350" y="15875"/>
                      <a:pt x="0" y="0"/>
                    </a:cubicBezTo>
                    <a:close/>
                  </a:path>
                </a:pathLst>
              </a:cu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grpSp>
          <p:nvGrpSpPr>
            <p:cNvPr id="11" name="Grupa 10"/>
            <p:cNvGrpSpPr/>
            <p:nvPr/>
          </p:nvGrpSpPr>
          <p:grpSpPr>
            <a:xfrm>
              <a:off x="5424269" y="2165202"/>
              <a:ext cx="326229" cy="301502"/>
              <a:chOff x="5424269" y="2165202"/>
              <a:chExt cx="326229" cy="301502"/>
            </a:xfrm>
          </p:grpSpPr>
          <p:sp>
            <p:nvSpPr>
              <p:cNvPr id="12" name="Elipsa 11"/>
              <p:cNvSpPr/>
              <p:nvPr/>
            </p:nvSpPr>
            <p:spPr>
              <a:xfrm>
                <a:off x="5424269" y="2165202"/>
                <a:ext cx="326229" cy="301502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3" name="Elipsa 12"/>
              <p:cNvSpPr/>
              <p:nvPr/>
            </p:nvSpPr>
            <p:spPr>
              <a:xfrm>
                <a:off x="5556813" y="2286063"/>
                <a:ext cx="59779" cy="5977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8304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20">
        <p14:ripple/>
      </p:transition>
    </mc:Choice>
    <mc:Fallback>
      <p:transition spd="slow" advTm="2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0.15764 -0.21482 C 0.18906 -0.26019 0.24496 -0.30857 0.30746 -0.34699 C 0.37847 -0.39051 0.43924 -0.41412 0.48611 -0.41644 L 0.71076 -0.43681 " pathEditMode="relative" rAng="-1483639" ptsTypes="FffFF">
                                      <p:cBhvr>
                                        <p:cTn id="6" dur="8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81" y="-283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1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1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213</TotalTime>
  <Words>10</Words>
  <Application>Microsoft Office PowerPoint</Application>
  <PresentationFormat>Pokaz na ekranie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UFO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KONIEC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2f</dc:creator>
  <cp:lastModifiedBy>2f</cp:lastModifiedBy>
  <cp:revision>52</cp:revision>
  <dcterms:created xsi:type="dcterms:W3CDTF">2013-11-22T14:13:56Z</dcterms:created>
  <dcterms:modified xsi:type="dcterms:W3CDTF">2013-11-29T11:48:26Z</dcterms:modified>
</cp:coreProperties>
</file>