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6E0621-77BC-4D14-A056-2BD984B6E947}" type="datetimeFigureOut">
              <a:rPr lang="pl-PL" smtClean="0"/>
              <a:t>2013-11-29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7406B4-16EA-4054-B733-E12313B3075B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43808" y="548680"/>
            <a:ext cx="4392488" cy="792088"/>
          </a:xfrm>
        </p:spPr>
        <p:txBody>
          <a:bodyPr>
            <a:normAutofit/>
          </a:bodyPr>
          <a:lstStyle/>
          <a:p>
            <a:r>
              <a:rPr lang="pl-PL" dirty="0" smtClean="0"/>
              <a:t>Patrycja Wołoszyn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5736" y="2564904"/>
            <a:ext cx="5616624" cy="2520280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Krótka </a:t>
            </a:r>
          </a:p>
          <a:p>
            <a:pPr algn="l"/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historia </a:t>
            </a:r>
          </a:p>
          <a:p>
            <a:pPr algn="l"/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		pewnego </a:t>
            </a:r>
          </a:p>
          <a:p>
            <a:pPr algn="l"/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				zespołu </a:t>
            </a:r>
            <a:endParaRPr lang="pl-PL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Byli sobie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0" y="1114818"/>
            <a:ext cx="1008112" cy="20291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50" y="1114818"/>
            <a:ext cx="1080120" cy="20740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1084198" cy="214806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01" y="3789040"/>
            <a:ext cx="921139" cy="216374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04722"/>
            <a:ext cx="1233406" cy="21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55 0.00649 C -0.23299 0.00024 -0.23229 -0.00254 -0.22761 -0.00462 C -0.21024 -0.00231 -0.21736 -0.00254 -0.20486 0.00487 C -0.20261 0.00625 -0.20035 0.00695 -0.19774 0.00811 C -0.1967 0.00857 -0.1941 0.00973 -0.1941 0.00996 C -0.17865 0.00672 -0.16493 -0.00277 -0.15 -0.00787 C -0.14149 -0.00671 -0.13889 -0.0074 -0.13212 -0.00462 C -0.12969 -0.0037 -0.125 -0.00138 -0.125 -0.00115 C -0.12153 0.00325 -0.1184 0.0044 -0.11441 0.00811 C -0.09392 0.00649 -0.075 -0.00046 -0.05486 -0.003 C -0.04965 -0.00254 -0.04445 -0.00254 -0.03941 -0.00138 C -0.03802 -0.00115 -0.03715 0.00093 -0.03577 0.00163 C -0.03004 0.00487 -0.02292 0.00811 -0.01684 0.00811 L 1.38889E-6 -4.81481E-6 " pathEditMode="relative" rAng="0" ptsTypes="ffffffffffffAA">
                                      <p:cBhvr>
                                        <p:cTn id="1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85 0.04282 C -0.84288 0.0412 -0.83837 0.03981 -0.83108 0.04143 C -0.82674 0.0449 -0.82413 0.04768 -0.8191 0.0493 C -0.80677 0.04791 -0.79549 0.04467 -0.78333 0.04282 C -0.77813 0.04073 -0.77292 0.0405 -0.76788 0.03819 C -0.75747 0.03934 -0.75122 0.04189 -0.74167 0.04444 C -0.73767 0.05022 -0.73542 0.05069 -0.72986 0.05254 C -0.72326 0.04999 -0.71615 0.04652 -0.70955 0.04444 C -0.70208 0.04212 -0.69445 0.04189 -0.68698 0.03981 C -0.68264 0.03865 -0.6783 0.03796 -0.67396 0.03657 C -0.67153 0.03564 -0.66667 0.03333 -0.66667 0.03333 C -0.65278 0.03448 -0.63889 0.03448 -0.625 0.03657 C -0.6217 0.03703 -0.61111 0.04467 -0.60608 0.04606 C -0.58733 0.04467 -0.56962 0.04143 -0.55122 0.03657 C -0.54271 0.02846 -0.52865 0.02962 -0.5191 0.0287 C -0.50712 0.02453 -0.49323 0.02893 -0.48108 0.03171 C -0.47639 0.03587 -0.47465 0.03958 -0.4691 0.04143 C -0.4599 0.04096 -0.4507 0.04096 -0.44167 0.03981 C -0.42882 0.03819 -0.41771 0.03055 -0.40486 0.0287 C -0.3875 0.0199 -0.38576 0.02198 -0.36198 0.02059 C -0.35365 0.01921 -0.34497 0.01944 -0.33698 0.01596 C -0.33142 0.01643 -0.32587 0.01643 -0.32031 0.01759 C -0.31597 0.01851 -0.31424 0.02522 -0.30833 0.02708 C -0.29132 0.02661 -0.27431 0.02777 -0.25729 0.02546 C -0.25191 0.02476 -0.25087 0.01828 -0.24653 0.01596 C -0.23993 0.01249 -0.23212 0.01087 -0.225 0.00948 C -0.21215 0.01064 -0.21163 0.00971 -0.20243 0.01272 C -0.19931 0.01365 -0.19601 0.01458 -0.19288 0.01596 C -0.19045 0.01712 -0.18576 0.01921 -0.18576 0.01921 C -0.18108 0.01828 -0.1757 0.01921 -0.17153 0.01596 C -0.17031 0.01504 -0.17014 0.01226 -0.1691 0.0111 C -0.16788 0.00971 -0.16163 0.00833 -0.16076 0.00809 C -0.15677 0.00671 -0.15382 0.00323 -0.15 0.00161 C -0.13542 0.00277 -0.12413 0.00509 -0.11076 0.0111 C -0.09861 0.01018 -0.08872 0.00995 -0.07743 0.00485 C -0.06997 0.00624 -0.06563 0.00948 -0.05833 0.0111 C -0.05208 0.01064 -0.04566 0.01041 -0.03941 0.00948 C -0.0342 0.00879 -0.02396 0.00647 -0.02396 0.00647 C -0.0158 0.00277 -0.01892 0.00485 -0.01441 0.00161 L 1.11111E-6 -5.18519E-6 " pathEditMode="relative" ptsTypes="ffffffffffffffffffffffffffffffffffffffAA">
                                      <p:cBhvr>
                                        <p:cTn id="1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50834 0.00325 C -0.49931 -0.00069 -0.48994 -0.0037 -0.48091 -0.00786 C -0.47084 -0.00601 -0.46667 -0.003 -0.45834 0.00487 C -0.45521 0.00765 -0.44758 0.0095 -0.44758 0.0095 C -0.43455 0.00857 -0.42414 0.00695 -0.41181 0.00487 C -0.4066 0.00302 -0.40157 6.2963E-6 -0.39636 -0.00161 C -0.37466 -0.00856 -0.35157 -0.00509 -0.32969 -0.0111 C -0.32223 -0.00925 -0.31546 -0.00763 -0.30834 -0.00485 C -0.30608 -0.00277 -0.3033 -0.00208 -0.30105 6.2963E-6 C -0.29966 0.00116 -0.29879 0.00348 -0.29758 0.00487 C -0.29289 0.01019 -0.28664 0.01343 -0.28091 0.01598 C -0.25712 0.01552 -0.23317 0.01528 -0.20938 0.01436 C -0.19775 0.0139 -0.18073 0.00325 -0.1691 6.2963E-6 C -0.15435 -0.01018 -0.13733 -0.00972 -0.12136 -0.01272 C -0.11459 -0.01226 -0.10782 -0.01249 -0.10105 -0.0111 C -0.09931 -0.01064 -0.0948 -0.00416 -0.09393 -0.00323 C -0.08837 0.00255 -0.08594 0.00394 -0.07969 0.00626 C -0.06459 0.01968 -0.04323 0.01274 -0.02605 0.01274 L -5E-6 6.2963E-6 " pathEditMode="relative" ptsTypes="fffffffffffffffffAA">
                                      <p:cBhvr>
                                        <p:cTn id="2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29531 0.01574 C -0.28784 0.01111 -0.28177 0.00347 -0.27378 -1.11111E-6 C -0.26718 0.00301 -0.26649 0.00972 -0.26198 0.01574 C -0.25034 0.01389 -0.24097 0.00879 -0.22968 0.00625 C -0.22378 0.00347 -0.22031 0.00301 -0.21423 0.00463 C -0.19166 0.0199 -0.19809 0.01273 -0.15711 0.01412 C -0.14236 0.02754 -0.15295 0.02083 -0.12257 0.01898 C -0.11475 0.01551 -0.10677 0.01412 -0.09878 0.01111 C -0.0901 0.01342 -0.08836 0.01412 -0.07864 0.01273 C -0.07031 0.00902 -0.06111 0.00694 -0.05243 0.00463 C -0.04878 0.00555 -0.04531 0.00787 -0.04166 0.00787 C -0.03611 0.00787 -0.03055 0.00625 -0.025 0.00625 L -0.01302 0.00301 L -8.33333E-7 -1.11111E-6 " pathEditMode="relative" ptsTypes="fffffffffffAAA">
                                      <p:cBhvr>
                                        <p:cTn id="2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80001 0.06019 C -0.79827 0.05394 -0.79515 0.04908 -0.79046 0.04607 C -0.7882 0.04468 -0.78577 0.04398 -0.78334 0.04283 C -0.78212 0.04236 -0.78004 0.04121 -0.78004 0.04121 C -0.77709 0.04167 -0.77431 0.04167 -0.77153 0.04283 C -0.76824 0.04421 -0.7665 0.05 -0.76337 0.0507 C -0.75539 0.05232 -0.7474 0.05185 -0.73942 0.05232 C -0.729 0.05509 -0.71962 0.05232 -0.70955 0.04908 C -0.70834 0.04815 -0.7073 0.04676 -0.70608 0.04607 C -0.70365 0.04468 -0.69879 0.04283 -0.69879 0.04283 C -0.69167 0.04329 -0.68438 0.04259 -0.67744 0.04445 C -0.67605 0.04491 -0.67605 0.04792 -0.67501 0.04908 C -0.67258 0.05185 -0.66962 0.05394 -0.66667 0.05556 C -0.65886 0.06019 -0.65001 0.06111 -0.64167 0.06343 C -0.61216 0.06181 -0.58299 0.05834 -0.55365 0.05394 C -0.5474 0.04977 -0.54133 0.04931 -0.53455 0.04746 C -0.52987 0.04792 -0.52483 0.04722 -0.52032 0.04908 C -0.51754 0.05023 -0.5132 0.05556 -0.5132 0.05556 C -0.50174 0.05509 -0.49028 0.05533 -0.47865 0.05394 C -0.4698 0.05301 -0.46476 0.04468 -0.45487 0.04283 C -0.44983 0.0382 -0.44306 0.03542 -0.43699 0.03334 C -0.43421 0.0338 -0.43126 0.03357 -0.42865 0.03496 C -0.42709 0.03588 -0.42639 0.03843 -0.42501 0.03959 C -0.42396 0.04051 -0.42275 0.04074 -0.42153 0.04121 C -0.4158 0.05255 -0.41945 0.04977 -0.41199 0.05232 C -0.38629 0.04653 -0.36008 0.04213 -0.33473 0.03496 C -0.33004 0.03171 -0.32535 0.03079 -0.32032 0.02847 C -0.31841 0.02894 -0.31633 0.02847 -0.31442 0.03009 C -0.31355 0.03102 -0.31407 0.0338 -0.3132 0.03496 C -0.31233 0.03611 -0.31077 0.03588 -0.30973 0.03634 C -0.30278 0.03519 -0.29601 0.03542 -0.28942 0.03334 C -0.28351 0.03148 -0.27778 0.02616 -0.27153 0.02523 C -0.26199 0.02361 -0.25226 0.0206 -0.24289 0.01736 C -0.23594 0.0206 -0.23542 0.02963 -0.23004 0.03496 C -0.2198 0.02963 -0.20903 0.02685 -0.19879 0.02222 C -0.17483 0.02361 -0.16285 0.02246 -0.14046 0.01736 C -0.11789 0.01227 -0.14202 0.01968 -0.1191 0.01273 C -0.11598 0.01181 -0.10973 0.00949 -0.10973 0.00949 C -0.10035 0.01111 -0.09949 0.0132 -0.09167 0.01574 C -0.06841 0.00741 -0.05348 0.00741 -0.02744 0.00625 C -0.0231 0.00255 -0.02518 0.00301 -0.02153 0.00301 L -6.66667E-6 7.40741E-7 " pathEditMode="relative" ptsTypes="ffffffffffffffffffffffffffffffffffffffffAA">
                                      <p:cBhvr>
                                        <p:cTn id="3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Pos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li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do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Factora</a:t>
            </a:r>
            <a:r>
              <a:rPr lang="pl-PL" dirty="0" smtClean="0"/>
              <a:t> </a:t>
            </a:r>
          </a:p>
          <a:p>
            <a:pPr marL="82296" indent="0">
              <a:buNone/>
            </a:pPr>
            <a:r>
              <a:rPr lang="pl-PL" dirty="0" smtClean="0"/>
              <a:t>			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ale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osobno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260485" cy="12961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1" y="1340392"/>
            <a:ext cx="1008112" cy="20291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6" y="2295506"/>
            <a:ext cx="1084198" cy="21480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3" y="2996952"/>
            <a:ext cx="1080120" cy="20740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17" y="3501008"/>
            <a:ext cx="921139" cy="21637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7" y="4184102"/>
            <a:ext cx="1233406" cy="21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04 -0.04584 C 0.00625 -0.04908 0.01424 -0.0507 0.02171 -0.05232 C 0.02605 -0.05185 0.03073 -0.05324 0.03473 -0.0507 C 0.03733 -0.04908 0.03664 -0.04236 0.03941 -0.04121 C 0.0441 -0.03912 0.04827 -0.03611 0.05261 -0.03334 C 0.05782 -0.02292 0.05191 -0.03264 0.05851 -0.02685 C 0.06476 -0.02153 0.06077 -0.01875 0.07049 -0.01412 C 0.08004 -0.00973 0.08855 -0.00903 0.09896 -0.00787 C 0.10608 -0.00556 0.11337 -0.00533 0.12049 -0.00301 C 0.12657 0.00509 0.13507 0.0044 0.14306 0.0081 C 0.15087 0.01852 0.16077 0.02338 0.17171 0.02546 C 0.17848 0.03472 0.20018 0.03333 0.20018 0.03356 C 0.21233 0.04027 0.20556 0.0375 0.22049 0.04143 L 0.22049 0.04166 C 0.22865 0.04537 0.23594 0.05185 0.24427 0.05416 C 0.24618 0.05463 0.24827 0.05486 0.25018 0.05555 C 0.25296 0.05648 0.25573 0.05787 0.25851 0.05879 C 0.2625 0.05995 0.27049 0.06203 0.27049 0.06227 C 0.27396 0.06527 0.27865 0.07083 0.2823 0.07315 C 0.2875 0.07639 0.29757 0.07708 0.30261 0.07777 C 0.31146 0.08194 0.30052 0.07569 0.30851 0.08426 C 0.3132 0.08935 0.32466 0.0912 0.33004 0.09213 C 0.33837 0.0949 0.34671 0.09676 0.35504 0.1 C 0.36198 0.10277 0.36684 0.10648 0.37396 0.1081 C 0.37639 0.11111 0.37813 0.11527 0.38108 0.11759 C 0.38386 0.11967 0.38959 0.12129 0.39306 0.12222 C 0.39688 0.12731 0.40087 0.12916 0.40504 0.13333 C 0.41355 0.14166 0.41719 0.14398 0.42761 0.14606 C 0.43872 0.15208 0.4408 0.15277 0.45018 0.16527 C 0.45261 0.16852 0.46476 0.17129 0.46563 0.17152 C 0.47761 0.18102 0.49584 0.18426 0.50973 0.1875 C 0.51632 0.19583 0.51858 0.20023 0.52761 0.20324 C 0.53177 0.20902 0.53403 0.21828 0.53941 0.22083 C 0.54063 0.22245 0.54167 0.2243 0.54306 0.22546 C 0.5441 0.22639 0.54671 0.22708 0.54671 0.22731 L 0.55382 0.23657 " pathEditMode="relative" rAng="0" ptsTypes="ffffffffffffFfffffffffffffffffffff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493 C 0.02274 -0.05301 0.04218 -0.05416 0.06006 -0.04606 C 0.06475 -0.03703 0.05972 -0.04537 0.06718 -0.03819 C 0.06996 -0.03564 0.07135 -0.03078 0.0743 -0.0287 C 0.07691 -0.02685 0.07986 -0.02685 0.08263 -0.02546 C 0.09253 -0.02037 0.09618 -0.01828 0.10763 -0.01435 C 0.11822 -0.01064 0.13003 -0.0118 0.14097 -0.00972 C 0.14947 -0.00393 0.15607 0.00463 0.16597 0.00625 C 0.1743 0.00764 0.19097 0.00949 0.19097 0.00973 C 0.20781 0.01598 0.22482 0.02338 0.24218 0.02686 C 0.26284 0.03079 0.28472 0.03149 0.30538 0.03311 C 0.32187 0.03774 0.33871 0.0382 0.35538 0.04121 C 0.37239 0.04422 0.38923 0.05 0.40642 0.05232 C 0.41996 0.05857 0.4302 0.06042 0.44461 0.06181 C 0.45798 0.06436 0.47083 0.0669 0.48385 0.07292 C 0.49201 0.08334 0.50486 0.08635 0.51597 0.09028 C 0.52309 0.09283 0.52378 0.0963 0.53263 0.09676 C 0.54305 0.09723 0.55329 0.09676 0.56371 0.09676 L 0.57204 0.09676 " pathEditMode="relative" rAng="0" ptsTypes="fffffffffffffffff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7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42 -0.06203 C -0.02812 -0.06828 -0.03646 -0.06203 -0.02361 -0.06666 C -0.01562 -0.06944 -0.0066 -0.07407 0.00139 -0.07777 C 0.00972 -0.07731 0.01806 -0.07754 0.02639 -0.07615 C 0.03073 -0.07546 0.03299 -0.06759 0.03715 -0.06666 C 0.05174 -0.06319 0.04583 -0.06504 0.05504 -0.06203 C 0.08698 -0.02893 0.12205 -0.04074 0.16337 -0.03981 C 0.17326 -0.0375 0.18299 -0.03379 0.19306 -0.03171 C 0.20556 -0.02916 0.21858 -0.0287 0.23125 -0.02708 C 0.26701 -0.01041 0.26146 -0.02037 0.32882 -0.01921 C 0.37014 -0.00972 0.4309 -0.01689 0.47049 -0.01759 C 0.47517 -0.01967 0.48004 -0.0206 0.48472 -0.02222 C 0.49306 -0.02175 0.50156 -0.02245 0.50972 -0.0206 C 0.51111 -0.02037 0.51094 -0.01689 0.51215 -0.01597 C 0.51354 -0.01481 0.51528 -0.01481 0.51684 -0.01435 C 0.52448 -0.00763 0.53229 -0.00787 0.5408 -0.00486 C 0.5507 -0.00138 0.53715 -0.00555 0.54792 -4.44444E-6 C 0.5533 0.00278 0.56007 0.00301 0.5658 0.00301 L 0.57049 -0.00949 " pathEditMode="relative" rAng="0" ptsTypes="fffffffffffffffff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24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52 -0.09445 C 0.00503 -0.09306 0.01493 -0.09352 0.02395 -0.08959 C 0.05069 -0.07778 0.03402 -0.08125 0.05503 -0.07848 C 0.07534 -0.06713 0.09531 -0.07153 0.11805 -0.07061 C 0.11927 -0.07014 0.12048 -0.06968 0.1217 -0.06899 C 0.12291 -0.06806 0.12378 -0.06575 0.12517 -0.06575 C 0.17083 -0.06575 0.21649 -0.06783 0.26215 -0.06899 C 0.29288 -0.07963 0.33715 -0.07477 0.36441 -0.07547 C 0.38194 -0.07362 0.3993 -0.07014 0.41684 -0.07547 C 0.42326 -0.07755 0.43507 -0.08612 0.44184 -0.08658 C 0.47569 -0.08889 0.50972 -0.0882 0.54427 -0.08959 C 0.55034 -0.09237 0.54652 -0.09121 0.55607 -0.09121 L 0.56336 -0.0801 " pathEditMode="relative" rAng="0" ptsTypes="fffffffffff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143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014 -0.06204 C 0.00295 -0.07477 0.03368 -0.08172 0.05833 -0.08426 C 0.07465 -0.09213 0.09114 -0.09699 0.10833 -0.10023 C 0.16041 -0.09375 0.16805 -0.09815 0.25 -0.10023 C 0.26198 -0.10162 0.27378 -0.10348 0.28576 -0.10486 C 0.29722 -0.10811 0.30903 -0.10787 0.32031 -0.11135 C 0.34774 -0.11991 0.35989 -0.12246 0.38941 -0.12408 C 0.45173 -0.15324 0.44409 -0.13542 0.56198 -0.13681 C 0.56649 -0.14537 0.56909 -0.14838 0.56909 -0.15903 L 0.57743 -0.18264 " pathEditMode="relative" rAng="0" ptsTypes="ffffffffAA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620688"/>
            <a:ext cx="4032448" cy="6480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Zaśpiewali też osobno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4" y="1412776"/>
            <a:ext cx="5121290" cy="21996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87" y="1620138"/>
            <a:ext cx="1008112" cy="19922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67448"/>
            <a:ext cx="1084198" cy="21480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79" y="1667448"/>
            <a:ext cx="1080120" cy="20740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8" y="1622621"/>
            <a:ext cx="921139" cy="216374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36" y="1667448"/>
            <a:ext cx="1233406" cy="21480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17" y="2371072"/>
            <a:ext cx="5121291" cy="1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2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4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Rot by="120000">
                                      <p:cBhvr>
                                        <p:cTn id="38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Rot by="120000">
                                      <p:cBhvr>
                                        <p:cTn id="52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Rot by="120000">
                                      <p:cBhvr>
                                        <p:cTn id="66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Ale raz weszli razem i zaśpiewali.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445126"/>
            <a:ext cx="5624857" cy="24159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1008112" cy="18754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036035"/>
            <a:ext cx="1084198" cy="21480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97" y="2059497"/>
            <a:ext cx="1080120" cy="20740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17" y="2001622"/>
            <a:ext cx="921139" cy="216374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80540"/>
            <a:ext cx="1233406" cy="21480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6" y="2492896"/>
            <a:ext cx="5604843" cy="19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6 0.00486 C -0.33663 0.00162 -0.33298 -1.11111E-6 -0.33055 -0.00324 C -0.32847 -0.00602 -0.3283 -0.01111 -0.32569 -0.01296 C -0.32205 -0.01527 -0.31753 -0.01412 -0.31354 -0.01458 C -0.28021 -0.01875 -0.31875 -0.01365 -0.28785 -0.01782 C -0.27795 -0.01458 -0.28316 -0.00972 -0.27569 -0.00324 C -0.23073 -0.01412 -0.18455 -0.00694 -0.13906 -0.00486 C -0.12969 -0.00532 -0.12031 -0.00509 -0.11111 -0.00648 C -0.10885 -0.00671 -0.10712 -0.00949 -0.10486 -0.00972 C -0.09392 -0.01064 -0.08298 -0.0074 -0.07205 -0.00648 C -0.05729 -0.00324 -0.04618 -0.00486 -0.03055 -0.00486 L 1.66667E-6 -1.11111E-6 " pathEditMode="relative" ptsTypes="ffffffffff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9 0.01621 C -0.45955 0.01273 -0.45695 0.01111 -0.45122 0.0081 C -0.44757 0.00625 -0.44028 0.00324 -0.44028 0.00324 C -0.43733 0.00371 -0.4342 0.00371 -0.4316 0.00486 C -0.43004 0.00533 -0.42917 0.00787 -0.42795 0.0081 C -0.42222 0.00903 -0.41302 0.00324 -0.40729 0.00162 C -0.39827 0.00301 -0.39271 0.0051 -0.38403 0.00324 C -0.37761 -0.00324 -0.37552 -0.00324 -0.36702 -0.00486 C -0.35556 -0.00046 -0.3474 0.00324 -0.33524 0.00486 C -0.32552 0.0044 -0.3158 0.00463 -0.30608 0.00324 C -0.30608 0.00324 -0.29705 -0.00069 -0.29514 -0.00162 C -0.28698 -0.00532 -0.27917 -0.00555 -0.27066 -0.00648 C -0.25347 -0.00463 -0.23976 -0.00254 -0.22188 -0.00162 C -0.20382 0.00648 -0.21719 0.00139 -0.18038 0.00324 C -0.17917 0.00301 -0.16493 0.00116 -0.16215 -4.07407E-6 C -0.16077 -0.00069 -0.1599 -0.00254 -0.15851 -0.00324 C -0.15573 -0.00463 -0.15278 -0.00532 -0.15 -0.00648 C -0.14271 -0.00509 -0.14045 -0.00277 -0.13403 -4.07407E-6 C -0.11806 -0.00162 -0.10243 -0.00254 -0.08646 0.00162 C -0.06059 -0.00046 -0.06285 -0.00023 -0.03524 0.00162 C -0.02986 0.00394 -0.01233 0.00348 -0.00729 -0.00324 L -1.11111E-6 -4.07407E-6 " pathEditMode="relative" ptsTypes="ffffffffffffffffffff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95 0.0243 C -0.57499 0.01759 -0.57465 0.01204 -0.56944 0.00972 C -0.56874 0.0081 -0.56579 0.00092 -0.56336 0.00162 C -0.56197 0.00208 -0.5618 0.00509 -0.56093 0.00648 C -0.55781 0.01157 -0.55451 0.01412 -0.54999 0.0162 C -0.54704 0.01574 -0.54409 0.01597 -0.54131 0.01458 C -0.52864 0.00787 -0.54583 0.01134 -0.53402 0.00648 C -0.53003 0.00486 -0.52187 0.00324 -0.52187 0.00324 C -0.50902 0.00764 -0.52413 0.00162 -0.51336 0.0081 C -0.51111 0.00949 -0.50607 0.01134 -0.50607 0.01134 C -0.49635 0.00995 -0.48732 0.00741 -0.47795 0.00324 C -0.4743 0.0044 -0.47048 0.00463 -0.46701 0.00648 C -0.4651 0.00741 -0.46388 0.01018 -0.46215 0.01134 C -0.45989 0.01296 -0.45486 0.01458 -0.45486 0.01458 C -0.44999 0.01296 -0.44496 0.01111 -0.4401 0.00972 C -0.43246 0.00741 -0.41701 0.00324 -0.41701 0.00324 C -0.40572 0.00463 -0.40433 0.00278 -0.39739 0.01134 C -0.39027 0.00995 -0.38385 0.00787 -0.37673 0.00648 C -0.36944 0.00694 -0.36215 0.00694 -0.35486 0.0081 C -0.35225 0.00856 -0.34739 0.01134 -0.34739 0.01134 C -0.33402 0.01042 -0.32621 0.01088 -0.31458 0.0081 C -0.30902 0.00671 -0.29861 0.00162 -0.29861 0.00162 C -0.2802 0.00509 -0.296 -0.0007 -0.28784 0.0081 C -0.28611 0.00972 -0.27673 0.01134 -0.27673 0.01134 C -0.26267 0.00787 -0.26128 0.00625 -0.24739 0.0081 C -0.23888 0.0118 -0.23229 0.00648 -0.2243 0.00486 C -0.21631 0.00324 -0.19999 0.00162 -0.19999 0.00162 C -0.18194 0.00555 -0.16475 0.00278 -0.14617 0.00162 C -0.13402 0.00324 -0.1217 0.00185 -0.10972 0.00486 C -0.1085 0.00509 -0.10937 0.00856 -0.1085 0.00972 C -0.10763 0.01088 -0.10607 0.01088 -0.10486 0.01134 C -0.08836 0.00833 -0.07847 0.00602 -0.05972 0.00486 C -0.05399 0.00301 -0.04808 0.00092 -0.04253 -0.00162 C -0.03315 0.00671 -0.01718 0.00324 -0.00729 0.00324 L 6.38889E-6 -1.48148E-6 " pathEditMode="relative" ptsTypes="fffffffffffffffffffffffffffffffff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0.03079 C -0.68507 0.02269 -0.67656 0.01922 -0.66962 0.01621 C -0.65972 0.01737 -0.65191 0.01899 -0.64271 0.02107 C -0.62048 0.03588 -0.59739 0.025 -0.57083 0.02431 C -0.55885 0.02315 -0.54739 0.02107 -0.53541 0.01945 C -0.5184 0.02153 -0.5026 0.02732 -0.48541 0.02917 C -0.4618 0.02871 -0.43837 0.02894 -0.41475 0.02755 C -0.41215 0.02732 -0.40972 0.02547 -0.40729 0.02431 C -0.39809 0.02037 -0.38663 0.01968 -0.37691 0.01783 C -0.36076 0.01482 -0.34427 0.01505 -0.32812 0.01135 C -0.30729 0.0132 -0.3158 0.01343 -0.30243 0.01783 C -0.2934 0.01551 -0.29045 0.00996 -0.28298 0.00325 C -0.27812 -0.00092 -0.27153 -0.00393 -0.26597 -0.00648 C -0.25989 -0.00601 -0.25364 -0.00671 -0.24757 -0.00486 C -0.24583 -0.00439 -0.24548 -0.00115 -0.24392 -7.40741E-7 C -0.24253 0.00116 -0.24062 0.00116 -0.23906 0.00162 C -0.21909 0.01945 -0.16805 0.00649 -0.14028 0.00487 C -0.1309 0.00232 -0.12135 -0.00092 -0.11215 -0.00486 C -0.0875 0.00348 -0.10573 -0.00138 -0.05607 -0.00324 C -0.0493 -0.00023 -0.04218 -0.00138 -0.03541 0.00162 C -0.02639 0.00093 -0.01649 -0.00162 -0.00729 -0.00162 L 1.66667E-6 -7.40741E-7 " pathEditMode="relative" ptsTypes="ffffffffffffffffffff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76 0.03333 C -0.80364 0.02384 -0.79514 0.01227 -0.78576 0.00787 C -0.7783 0.00856 -0.76944 0.00532 -0.76319 0.01111 C -0.74392 0.02893 -0.76041 0.02083 -0.75 0.02546 C -0.74878 0.0287 -0.74844 0.03264 -0.74653 0.03495 C -0.7408 0.0419 -0.72864 0.04514 -0.72153 0.04606 C -0.6868 0.04375 -0.65382 0.03241 -0.6191 0.02847 C -0.58403 0.03009 -0.5493 0.02893 -0.51423 0.02685 C -0.49305 0.02315 -0.47239 0.0243 -0.45121 0.02847 C -0.42673 0.02755 -0.40382 0.02523 -0.37986 0.02222 C -0.33298 0.02454 -0.28715 0.01968 -0.24045 0.01574 C -0.2059 0.00903 -0.16614 0.01111 -0.1309 0.00949 C -0.12465 0.00648 -0.11823 0.00347 -0.11198 4.44444E-6 C -0.07708 0.00347 -0.09045 0.00139 -0.07153 0.00463 C -0.05781 0.00347 -0.04462 -0.00162 -0.0309 -0.00162 L 1.66667E-6 4.44444E-6 " pathEditMode="relative" ptsTypes="ffffffffffffff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 nazywali się już wtedy: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37" y="2600942"/>
            <a:ext cx="7024018" cy="9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816" y="2564904"/>
            <a:ext cx="4288520" cy="1368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sz="7200" dirty="0" smtClean="0">
                <a:solidFill>
                  <a:schemeClr val="bg2">
                    <a:lumMod val="50000"/>
                  </a:schemeClr>
                </a:solidFill>
              </a:rPr>
              <a:t>THE END</a:t>
            </a:r>
            <a:endParaRPr lang="pl-PL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27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Przesilenie</vt:lpstr>
      <vt:lpstr>Patrycja Wołoszyn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Patrycja Wołoszyn</dc:title>
  <dc:creator>2f</dc:creator>
  <cp:lastModifiedBy>2f</cp:lastModifiedBy>
  <cp:revision>16</cp:revision>
  <dcterms:created xsi:type="dcterms:W3CDTF">2013-11-28T12:45:56Z</dcterms:created>
  <dcterms:modified xsi:type="dcterms:W3CDTF">2013-11-29T12:12:40Z</dcterms:modified>
</cp:coreProperties>
</file>