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 autoAdjust="0"/>
    <p:restoredTop sz="93598" autoAdjust="0"/>
  </p:normalViewPr>
  <p:slideViewPr>
    <p:cSldViewPr>
      <p:cViewPr>
        <p:scale>
          <a:sx n="50" d="100"/>
          <a:sy n="50" d="100"/>
        </p:scale>
        <p:origin x="-570" y="-8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65E019E-6939-47C4-88D5-F4EE1819E71F}" type="datetimeFigureOut">
              <a:rPr lang="pl-PL" smtClean="0"/>
              <a:t>2013-11-29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6A982B0-8DF2-4A41-86C1-7AC32E82752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988840"/>
            <a:ext cx="8244408" cy="1215008"/>
          </a:xfrm>
        </p:spPr>
        <p:txBody>
          <a:bodyPr/>
          <a:lstStyle/>
          <a:p>
            <a:pPr marL="0" indent="0">
              <a:buNone/>
            </a:pPr>
            <a:r>
              <a:rPr lang="pl-PL" sz="8800" dirty="0" smtClean="0">
                <a:latin typeface="AvantGarde Bk BT" pitchFamily="34" charset="0"/>
              </a:rPr>
              <a:t>4 PORY ROKU </a:t>
            </a:r>
            <a:endParaRPr lang="pl-PL" sz="8800" dirty="0">
              <a:latin typeface="AvantGarde Bk BT" pitchFamily="34" charset="0"/>
            </a:endParaRPr>
          </a:p>
        </p:txBody>
      </p:sp>
      <p:sp>
        <p:nvSpPr>
          <p:cNvPr id="7" name="Tytuł 1"/>
          <p:cNvSpPr txBox="1">
            <a:spLocks/>
          </p:cNvSpPr>
          <p:nvPr/>
        </p:nvSpPr>
        <p:spPr>
          <a:xfrm>
            <a:off x="1043608" y="3212976"/>
            <a:ext cx="7288704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Font typeface="Georgia" pitchFamily="18" charset="0"/>
              <a:buNone/>
            </a:pPr>
            <a:r>
              <a:rPr lang="pl-PL" sz="4000" dirty="0" smtClean="0">
                <a:latin typeface="AvantGarde Bk BT" pitchFamily="34" charset="0"/>
              </a:rPr>
              <a:t>PATRYCJA BIAŁA</a:t>
            </a:r>
            <a:endParaRPr lang="pl-PL" sz="4000" dirty="0">
              <a:latin typeface="AvantGarde Bk B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04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 advClick="0" advTm="6510">
        <p:checker/>
      </p:transition>
    </mc:Choice>
    <mc:Fallback xmlns="">
      <p:transition spd="slow" advClick="0" advTm="6510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8036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7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3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350" fill="hold">
                                          <p:stCondLst>
                                            <p:cond delay="3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350" fill="hold">
                                          <p:stCondLst>
                                            <p:cond delay="7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350" fill="hold">
                                          <p:stCondLst>
                                            <p:cond delay="10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4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14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59000">
              <a:srgbClr val="4DA1E1">
                <a:lumMod val="0"/>
              </a:srgbClr>
            </a:gs>
            <a:gs pos="100000">
              <a:schemeClr val="bg2">
                <a:lumMod val="5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BELLA\Pulpit\drzew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686" y="1028229"/>
            <a:ext cx="3530958" cy="330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Dowolny kształt 6"/>
          <p:cNvSpPr/>
          <p:nvPr/>
        </p:nvSpPr>
        <p:spPr>
          <a:xfrm rot="21152389">
            <a:off x="-824331" y="3584065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 rot="510576" flipH="1">
            <a:off x="-658211" y="4660121"/>
            <a:ext cx="10126638" cy="4029567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50000"/>
                  <a:shade val="30000"/>
                  <a:satMod val="115000"/>
                </a:schemeClr>
              </a:gs>
              <a:gs pos="50000">
                <a:schemeClr val="accent3">
                  <a:lumMod val="50000"/>
                  <a:shade val="67500"/>
                  <a:satMod val="115000"/>
                </a:schemeClr>
              </a:gs>
              <a:gs pos="100000">
                <a:schemeClr val="accent3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olny kształt 4"/>
          <p:cNvSpPr/>
          <p:nvPr/>
        </p:nvSpPr>
        <p:spPr>
          <a:xfrm rot="21152389">
            <a:off x="-1432426" y="5573678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3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3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3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łoneczko 7"/>
          <p:cNvSpPr/>
          <p:nvPr/>
        </p:nvSpPr>
        <p:spPr>
          <a:xfrm>
            <a:off x="323528" y="260648"/>
            <a:ext cx="1584176" cy="1584176"/>
          </a:xfrm>
          <a:prstGeom prst="su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Chmurka 8"/>
          <p:cNvSpPr/>
          <p:nvPr/>
        </p:nvSpPr>
        <p:spPr>
          <a:xfrm>
            <a:off x="6403890" y="274995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Chmurka 9"/>
          <p:cNvSpPr/>
          <p:nvPr/>
        </p:nvSpPr>
        <p:spPr>
          <a:xfrm>
            <a:off x="4886874" y="127319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757" y="4215735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21475">
            <a:off x="5510372" y="1536198"/>
            <a:ext cx="617250" cy="61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hmurka 22"/>
          <p:cNvSpPr/>
          <p:nvPr/>
        </p:nvSpPr>
        <p:spPr>
          <a:xfrm>
            <a:off x="7968035" y="127319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4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7578">
            <a:off x="8140948" y="994296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0390">
            <a:off x="8625854" y="2070057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910406" y="994296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406350" y="1792638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7578">
            <a:off x="7421998" y="1989029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6337">
            <a:off x="7582920" y="1196272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6337">
            <a:off x="8339963" y="1679101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97588">
            <a:off x="5904467" y="2362479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8624415" y="2933734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270685" y="973322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647870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550" y="5910929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090" y="5283870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168" y="4244371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035" y="5445990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625" y="5445990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492" y="4645688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06862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78" y="6394529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86" y="6392347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BELLA\Pulpit\przygody-Neli-ptaki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618" y="684604"/>
            <a:ext cx="2948507" cy="210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84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1723">
        <p:split orient="vert"/>
      </p:transition>
    </mc:Choice>
    <mc:Fallback xmlns="">
      <p:transition spd="slow" advClick="0" advTm="11723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6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8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8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28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2" presetClass="emph" presetSubtype="0" repeatCount="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8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8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8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2" presetClass="emph" presetSubtype="0" repeatCount="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120000">
                                      <p:cBhvr>
                                        <p:cTn id="5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8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8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8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2" presetClass="emph" presetSubtype="0" repeatCount="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120000">
                                      <p:cBhvr>
                                        <p:cTn id="6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28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8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28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2" presetClass="emph" presetSubtype="0" repeatCount="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120000">
                                      <p:cBhvr>
                                        <p:cTn id="7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2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8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28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2" presetClass="emph" presetSubtype="0" repeatCount="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120000">
                                      <p:cBhvr>
                                        <p:cTn id="8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28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8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28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2" presetClass="emph" presetSubtype="0" repeatCount="500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Rot by="120000">
                                      <p:cBhvr>
                                        <p:cTn id="9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8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9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0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2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2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2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7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9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0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1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2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22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2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2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22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0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1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2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3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4" presetID="53" presetClass="entr" presetSubtype="16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2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22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22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2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2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22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2" presetClass="emph" presetSubtype="0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nodeType="with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4" fill="hold" nodeType="withEffect">
                                  <p:stCondLst>
                                    <p:cond delay="270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4" fill="hold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7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4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8" presetClass="emph" presetSubtype="0" repeatCount="503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0" dur="17892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6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6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7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8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8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32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9" presetID="32" presetClass="emph" presetSubtype="0" repeatCount="5000" fill="hold" grpId="1" nodeType="withEffect">
                                  <p:stCondLst>
                                    <p:cond delay="3300"/>
                                  </p:stCondLst>
                                  <p:childTnLst>
                                    <p:animRot by="120000">
                                      <p:cBhvr>
                                        <p:cTn id="2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5" presetID="32" presetClass="emph" presetSubtype="0" repeatCount="5000" fill="hold" grpId="1" nodeType="withEffect">
                                  <p:stCondLst>
                                    <p:cond delay="3300"/>
                                  </p:stCondLst>
                                  <p:childTnLst>
                                    <p:animRot by="120000">
                                      <p:cBhvr>
                                        <p:cTn id="2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1" presetID="53" presetClass="entr" presetSubtype="16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4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4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54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 animBg="1"/>
      <p:bldP spid="6" grpId="0" animBg="1"/>
      <p:bldP spid="5" grpId="0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23" grpId="0" animBg="1"/>
      <p:bldP spid="2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2">
                <a:lumMod val="75000"/>
              </a:schemeClr>
            </a:gs>
            <a:gs pos="59000">
              <a:schemeClr val="bg1"/>
            </a:gs>
            <a:gs pos="100000">
              <a:schemeClr val="accent4">
                <a:lumMod val="40000"/>
                <a:lumOff val="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BELLA\Pulpit\drzew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686" y="1028229"/>
            <a:ext cx="3530958" cy="330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Dowolny kształt 6"/>
          <p:cNvSpPr/>
          <p:nvPr/>
        </p:nvSpPr>
        <p:spPr>
          <a:xfrm rot="21152389">
            <a:off x="-824331" y="3584065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 rot="510576" flipH="1">
            <a:off x="-658211" y="4660121"/>
            <a:ext cx="10126638" cy="4029567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olny kształt 4"/>
          <p:cNvSpPr/>
          <p:nvPr/>
        </p:nvSpPr>
        <p:spPr>
          <a:xfrm rot="21152389">
            <a:off x="-1432426" y="5573678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łoneczko 7"/>
          <p:cNvSpPr/>
          <p:nvPr/>
        </p:nvSpPr>
        <p:spPr>
          <a:xfrm>
            <a:off x="323528" y="260648"/>
            <a:ext cx="1584176" cy="1584176"/>
          </a:xfrm>
          <a:prstGeom prst="su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Chmurka 8"/>
          <p:cNvSpPr/>
          <p:nvPr/>
        </p:nvSpPr>
        <p:spPr>
          <a:xfrm>
            <a:off x="6403890" y="274995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Chmurka 9"/>
          <p:cNvSpPr/>
          <p:nvPr/>
        </p:nvSpPr>
        <p:spPr>
          <a:xfrm>
            <a:off x="4886874" y="127319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9757" y="4215735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21475">
            <a:off x="5510372" y="1536198"/>
            <a:ext cx="617250" cy="61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hmurka 22"/>
          <p:cNvSpPr/>
          <p:nvPr/>
        </p:nvSpPr>
        <p:spPr>
          <a:xfrm>
            <a:off x="7968035" y="127319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4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7578">
            <a:off x="8140948" y="994296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0390">
            <a:off x="8625854" y="2070057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910406" y="994296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406350" y="1792638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7578">
            <a:off x="7421998" y="1989029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6337">
            <a:off x="7582920" y="1196272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6337">
            <a:off x="8339963" y="1679101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97588">
            <a:off x="5904467" y="2362479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8624415" y="2933734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270685" y="973322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647870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550" y="5910929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090" y="5283870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3168" y="4244371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035" y="5445990"/>
            <a:ext cx="491002" cy="48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625" y="5445990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2492" y="4645688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506862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778" y="6394529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6" descr="C:\Documents and Settings\BELLA\Pulpit\ImagePreview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186" y="6392347"/>
            <a:ext cx="438966" cy="442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Documents and Settings\BELLA\Pulpit\section_1A_page_18_flash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1349" y="-1365762"/>
            <a:ext cx="1279525" cy="1889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222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099">
        <p:split orient="vert"/>
      </p:transition>
    </mc:Choice>
    <mc:Fallback xmlns="">
      <p:transition spd="slow" advClick="0" advTm="6099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509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804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7" presetClass="emph" presetSubtype="0" fill="remove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9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B279"/>
                                      </p:to>
                                    </p:animClr>
                                    <p:animClr clrSpc="rgb" dir="cw">
                                      <p:cBhvr>
                                        <p:cTn id="9" dur="29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B279"/>
                                      </p:to>
                                    </p:animClr>
                                    <p:set>
                                      <p:cBhvr>
                                        <p:cTn id="10" dur="29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900" autoRev="1" fill="remove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2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32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32" presetClass="emph" presetSubtype="0" repeatCount="5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6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6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1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6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5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32717E-6 C -0.00104 0.00046 -0.01684 0.00555 -0.01893 0.00716 C -0.02118 0.00901 -0.02205 0.01294 -0.02431 0.01433 C -0.02934 0.01802 -0.03577 0.01756 -0.04045 0.02172 C -0.04583 0.02657 -0.05677 0.03604 -0.05677 0.03604 C -0.05764 0.0409 -0.05729 0.04621 -0.05938 0.05037 C -0.06111 0.05407 -0.0658 0.05384 -0.06754 0.05753 C -0.07049 0.064 -0.07101 0.07209 -0.07292 0.07925 C -0.07379 0.08272 -0.0757 0.08988 -0.0757 0.08988 C -0.07292 0.0908 -0.06875 0.09011 -0.06754 0.09358 C -0.06458 0.1012 -0.06667 0.11044 -0.06476 0.11876 C -0.06389 0.12292 -0.06111 0.12592 -0.05938 0.12962 C -0.06129 0.15226 -0.0724 0.21396 -0.06215 0.23036 C -0.05469 0.24238 -0.03872 0.23267 -0.02708 0.23383 C -0.02379 0.2775 -0.02726 0.25832 -0.01893 0.29136 C -0.01771 0.29598 -0.01181 0.2939 -0.00816 0.29506 C 0.00382 0.31054 0.01458 0.30684 0.03246 0.30938 C 0.04167 0.31747 0.04635 0.32787 0.05417 0.33803 C 0.06042 0.36368 0.05069 0.33457 0.06753 0.35259 C 0.06979 0.3549 0.06753 0.36229 0.07031 0.36345 C 0.08073 0.36761 0.09201 0.36576 0.10278 0.36691 C 0.10677 0.38332 0.10989 0.38332 0.1217 0.38863 C 0.12292 0.39372 0.12552 0.40735 0.12969 0.41012 C 0.13298 0.4122 0.13698 0.41012 0.14062 0.41012 L 0.16215 0.439 " pathEditMode="relative" ptsTypes="fffffffffffffffffffffffAA">
                                      <p:cBhvr>
                                        <p:cTn id="64" dur="57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53" presetClass="exit" presetSubtype="32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43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43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4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2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1" animBg="1"/>
      <p:bldP spid="8" grpId="2" animBg="1"/>
      <p:bldP spid="9" grpId="1" animBg="1"/>
      <p:bldP spid="10" grpId="1" animBg="1"/>
      <p:bldP spid="2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">
              <a:schemeClr val="bg1"/>
            </a:gs>
            <a:gs pos="59000">
              <a:schemeClr val="accent2">
                <a:lumMod val="40000"/>
                <a:lumOff val="60000"/>
              </a:schemeClr>
            </a:gs>
            <a:gs pos="100000">
              <a:schemeClr val="bg1">
                <a:lumMod val="85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BELLA\Pulpit\drzew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686" y="1028229"/>
            <a:ext cx="3530958" cy="330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Dowolny kształt 6"/>
          <p:cNvSpPr/>
          <p:nvPr/>
        </p:nvSpPr>
        <p:spPr>
          <a:xfrm rot="21152389">
            <a:off x="-824331" y="3584065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Dowolny kształt 5"/>
          <p:cNvSpPr/>
          <p:nvPr/>
        </p:nvSpPr>
        <p:spPr>
          <a:xfrm rot="510576" flipH="1">
            <a:off x="-658211" y="4660121"/>
            <a:ext cx="10126638" cy="4029567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Dowolny kształt 4"/>
          <p:cNvSpPr/>
          <p:nvPr/>
        </p:nvSpPr>
        <p:spPr>
          <a:xfrm rot="21152389">
            <a:off x="-1432426" y="5573678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Słoneczko 7"/>
          <p:cNvSpPr/>
          <p:nvPr/>
        </p:nvSpPr>
        <p:spPr>
          <a:xfrm>
            <a:off x="323528" y="260648"/>
            <a:ext cx="1584176" cy="1584176"/>
          </a:xfrm>
          <a:prstGeom prst="sun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Chmurka 8"/>
          <p:cNvSpPr/>
          <p:nvPr/>
        </p:nvSpPr>
        <p:spPr>
          <a:xfrm>
            <a:off x="6403890" y="274995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Chmurka 9"/>
          <p:cNvSpPr/>
          <p:nvPr/>
        </p:nvSpPr>
        <p:spPr>
          <a:xfrm>
            <a:off x="4886874" y="127319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9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21475">
            <a:off x="5510372" y="1536198"/>
            <a:ext cx="617250" cy="61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Chmurka 22"/>
          <p:cNvSpPr/>
          <p:nvPr/>
        </p:nvSpPr>
        <p:spPr>
          <a:xfrm>
            <a:off x="7968035" y="127319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4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7578">
            <a:off x="8140948" y="994296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90390">
            <a:off x="8625854" y="2070057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910406" y="994296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406350" y="1792638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277578">
            <a:off x="7421998" y="1989029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6337">
            <a:off x="7582920" y="1167682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6337">
            <a:off x="8339963" y="1679101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797588">
            <a:off x="5904467" y="2362479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8624415" y="2933734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5" descr="C:\Documents and Settings\BELLA\Pulpit\url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3402">
            <a:off x="6270685" y="973322"/>
            <a:ext cx="427064" cy="53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7" descr="C:\Documents and Settings\BELLA\Pulpit\przygody-Neli-ptaki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48507" y="1495699"/>
            <a:ext cx="2948507" cy="210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2f\Desktop\jezZjabluszkiem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664" y="5281518"/>
            <a:ext cx="1080120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28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384">
        <p:split orient="vert"/>
      </p:transition>
    </mc:Choice>
    <mc:Fallback xmlns="">
      <p:transition spd="slow" advClick="0" advTm="10384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9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1398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5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11" dur="5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2" presetClass="emph" presetSubtype="0" repeatCount="146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7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158" fill="hold">
                                          <p:stCondLst>
                                            <p:cond delay="15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158" fill="hold">
                                          <p:stCondLst>
                                            <p:cond delay="315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158" fill="hold">
                                          <p:stCondLst>
                                            <p:cond delay="473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158" fill="hold">
                                          <p:stCondLst>
                                            <p:cond delay="63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77 0.00115 -0.02188 0.00092 -0.03247 0.00369 C -0.07622 0.01478 0.00503 0.00947 -0.06215 0.01802 C -0.08368 0.02079 -0.10538 0.02033 -0.12708 0.02148 C -0.14427 0.03096 -0.14566 0.03535 -0.16476 0.03951 C -0.18021 0.05314 -0.20104 0.05175 -0.21893 0.05753 C -0.23333 0.06908 -0.24097 0.07024 -0.25677 0.07555 C -0.28177 0.09796 -0.31528 0.08433 -0.34323 0.08271 C -0.38212 0.06515 -0.32882 0.06978 -0.41354 0.07555 C -0.41615 0.07671 -0.4191 0.07717 -0.42153 0.07902 C -0.42379 0.08087 -0.42483 0.08479 -0.42708 0.08641 C -0.43038 0.08872 -0.4342 0.08872 -0.43785 0.08988 C -0.44653 0.09773 -0.45608 0.10374 -0.46476 0.1116 C -0.46962 0.11575 -0.47344 0.12153 -0.4783 0.12592 C -0.49011 0.12361 -0.50191 0.12176 -0.51354 0.11876 C -0.52361 0.11622 -0.52708 0.1042 -0.53785 0.1042 L -0.56476 0.08271 " pathEditMode="relative" ptsTypes="fffffffffffffffAA">
                                      <p:cBhvr>
                                        <p:cTn id="19" dur="52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0.05695 -0.00901 C -0.4132 -0.00301 -0.19323 -0.0275 -0.29479 0.00531 C -0.30434 0.01478 -0.31198 0.02564 -0.32188 0.03419 C -0.33264 0.05591 -0.32118 0.03512 -0.34392 0.05938 C -0.34757 0.06354 -0.35035 0.06954 -0.35434 0.0737 C -0.36441 0.08364 -0.37622 0.09011 -0.38681 0.09889 C -0.39132 0.10258 -0.3967 0.10489 -0.40017 0.10952 C -0.41667 0.13124 -0.40747 0.12569 -0.42465 0.13124 C -0.43733 0.14487 -0.43941 0.15157 -0.45434 0.15619 C -0.46215 0.17213 -0.46632 0.1689 -0.47865 0.17814 C -0.48316 0.1816 -0.48733 0.18599 -0.49219 0.18877 C -0.50781 0.19801 -0.52535 0.20009 -0.5408 0.21049 C -0.57726 0.20933 -0.61302 0.21002 -0.64913 0.20679 C -0.66129 0.20563 -0.6717 0.19385 -0.68125 0.1853 C -0.69149 0.17606 -0.70712 0.17121 -0.7191 0.16728 C -0.74236 0.14672 -0.71285 0.17144 -0.73542 0.15619 C -0.73837 0.15457 -0.74045 0.15087 -0.74358 0.14926 C -0.75139 0.1451 -0.7599 0.14464 -0.76788 0.14209 C -0.77326 0.13701 -0.77865 0.13262 -0.78403 0.12777 C -0.78733 0.12477 -0.78646 0.11714 -0.78941 0.11321 C -0.79149 0.11021 -0.79479 0.1109 -0.79757 0.10952 C -0.79844 0.10605 -0.79809 0.10143 -0.80017 0.09889 C -0.80226 0.09611 -0.8059 0.09727 -0.80833 0.09542 C -0.81059 0.09357 -0.81163 0.09011 -0.81372 0.08803 C -0.82101 0.08017 -0.82153 0.0811 -0.83004 0.0774 C -0.84809 0.08133 -0.84132 0.07763 -0.85156 0.08456 L -0.84358 0.06654 " pathEditMode="relative" rAng="0" ptsTypes="fffffffffffffffffffffffffAA">
                                      <p:cBhvr>
                                        <p:cTn id="21" dur="46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40" y="10051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78 0.00116 -0.05573 0.00069 -0.08368 0.0037 C -0.08941 0.00439 -0.09982 0.01086 -0.09982 0.01086 C -0.11962 0.03651 -0.12448 0.02611 -0.16215 0.02888 C -0.19444 0.03512 -0.18646 0.03628 -0.22691 0.03258 C -0.25 0.02218 -0.2375 0.02611 -0.26476 0.02172 C -0.2783 0.02287 -0.29201 0.02218 -0.30538 0.02519 C -0.30851 0.02588 -0.31024 0.03165 -0.31337 0.03258 C -0.32309 0.03535 -0.33333 0.03443 -0.34323 0.03604 C -0.37448 0.0409 -0.40347 0.0469 -0.43507 0.0469 " pathEditMode="relative" ptsTypes="fffffffffA">
                                      <p:cBhvr>
                                        <p:cTn id="23" dur="52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2.59259E-6 C 0.00053 0.03333 0.00191 0.06667 0.00157 0.1 C 0.00139 0.11342 0.0007 0.12708 -0.00173 0.14005 C -0.0026 0.14514 -0.00555 0.14954 -0.00833 0.15324 C -0.01059 0.15625 -0.0151 0.16227 -0.0151 0.16227 C -0.01388 0.1912 -0.01319 0.19745 -0.01006 0.21991 C -0.01059 0.24444 -0.01006 0.26898 -0.01163 0.29329 C -0.0118 0.29537 -0.0144 0.29583 -0.0151 0.29768 C -0.01614 0.30046 -0.01614 0.3037 -0.01666 0.30671 C -0.01718 0.32893 -0.0184 0.37338 -0.0184 0.37338 " pathEditMode="relative" ptsTypes="fffffffffA">
                                      <p:cBhvr>
                                        <p:cTn id="2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03704E-6 C 0.0014 0.01297 -0.00086 0.02269 0.00834 0.02686 C 0.01477 0.03959 0.01511 0.05579 0.00504 0.06459 C -0.00434 0.0838 0.00018 0.09839 0.00834 0.11575 C 0.01477 0.12964 0.00834 0.12038 0.01511 0.12894 C 0.01754 0.13866 0.0198 0.14815 0.02171 0.15788 C 0.01859 0.19052 0.02362 0.16528 0.01511 0.18241 C 0.01008 0.19237 0.01772 0.18681 0.00834 0.19121 C 0.00435 0.20718 0.00695 0.2007 0.00174 0.21112 C 0.00313 0.22362 0.00626 0.23403 0.01164 0.24445 C 0.01112 0.25116 0.01129 0.25811 0.01008 0.26459 C 0.00834 0.27385 -0.00016 0.27663 -0.0033 0.2845 " pathEditMode="relative" ptsTypes="fffffffffffA">
                                      <p:cBhvr>
                                        <p:cTn id="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C 0.00173 0.01783 0.00295 0.03565 0.00503 0.05324 C 0.00608 0.06296 0.00989 0.07245 0.01163 0.08218 C 0.01285 0.10602 0.0125 0.11111 0.01667 0.12894 C 0.01476 0.14745 0.01285 0.16065 0.01163 0.18009 C 0.01267 0.1956 0.01337 0.20602 0.01667 0.21991 C 0.01719 0.25185 0.0184 0.31551 0.0184 0.31551 " pathEditMode="relative" ptsTypes="ffffffA">
                                      <p:cBhvr>
                                        <p:cTn id="2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C 0.00677 0.01991 0.0118 0.04097 0.02014 0.05996 C 0.02205 0.06459 0.03003 0.06875 0.03003 0.06875 C 0.0401 0.08681 0.04028 0.10324 0.02847 0.12222 C 0.02274 0.13125 0.02795 0.12778 0.02014 0.13102 C 0.01128 0.14283 0.00712 0.15764 0.00347 0.17338 C 0.00399 0.20139 0.00503 0.22963 0.00503 0.25764 C 0.00503 0.30903 0.00087 0.30857 0.00503 0.35996 C 0.00573 0.36921 0.01441 0.37917 0.01666 0.38889 C 0.01458 0.40671 0.0092 0.42269 0.00173 0.43773 C -0.00035 0.44792 0.00225 0.44653 -0.0033 0.44653 " pathEditMode="relative" ptsTypes="ffffffffffA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0.04722 C 0.00226 0.06921 -0.00034 0.09236 0.01771 0.10069 C 0.0283 0.12222 0.00782 0.14467 0.00261 0.16504 C 0.00382 0.18472 0.00712 0.21226 0.01268 0.23171 C 0.01337 0.23426 0.01511 0.23611 0.01598 0.23842 C 0.01684 0.24051 0.01719 0.24282 0.01771 0.24514 C 0.01875 0.2618 0.02066 0.27523 0.01771 0.29166 C 0.01684 0.29652 0.01389 0.30046 0.01268 0.30509 C 0.01372 0.32129 0.01476 0.33773 0.01598 0.35393 C 0.01632 0.35902 0.01684 0.36435 0.01771 0.36944 C 0.01858 0.37407 0.02101 0.38287 0.02101 0.38287 C 0.02049 0.40509 0.02084 0.42731 0.01927 0.44953 C 0.0191 0.45231 0.01632 0.4537 0.01598 0.45625 C 0.01476 0.46574 0.01441 0.48518 0.01441 0.48518 L 0.02101 0.47615 " pathEditMode="relative" ptsTypes="fffffffffffffAA">
                                      <p:cBhvr>
                                        <p:cTn id="5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7.77778E-6 C 0.00105 0.04513 -0.00052 0.06944 0.01007 0.10671 C 0.01198 0.11319 0.01389 0.12523 0.01667 0.13101 C 0.01789 0.13356 0.02032 0.13518 0.02171 0.13773 C 0.0231 0.1405 0.02379 0.14374 0.02501 0.14652 C 0.02709 0.15115 0.03178 0.15995 0.03178 0.15995 C 0.03282 0.16504 0.0349 0.17013 0.03507 0.17546 C 0.03542 0.19536 0.0349 0.2155 0.03334 0.23541 C 0.03282 0.24328 0.02379 0.24884 0.01997 0.25323 C 0.01459 0.25925 0.01494 0.26041 0.01164 0.26874 C 0.00955 0.28356 0.00313 0.3162 -0.00503 0.32661 C -0.00763 0.33726 -0.01128 0.34698 -0.01336 0.35763 C -0.01545 0.38911 -0.01232 0.37731 -0.02326 0.3956 C -0.02569 0.39976 -0.02777 0.40439 -0.03003 0.40879 C -0.03107 0.41087 -0.03333 0.41157 -0.03489 0.41319 C -0.03611 0.41458 -0.03836 0.41782 -0.03836 0.41782 " pathEditMode="relative" ptsTypes="fffffffffffffffA">
                                      <p:cBhvr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1.11111E-6 C -0.00382 0.0081 -0.00972 0.01527 -0.01163 0.02453 C -0.0158 0.04444 -0.00174 0.06527 0.00677 0.08009 C 0.01024 0.09976 0.00833 0.10509 -0.0033 0.11574 C -0.00747 0.12384 -0.00608 0.12013 -0.00833 0.12893 C -0.00938 0.13333 -0.01163 0.14236 -0.01163 0.14236 C -0.01198 0.16504 0.00243 0.25648 -0.01997 0.2956 C -0.02639 0.3206 -0.01997 0.29351 -0.02327 0.35787 C -0.02361 0.36388 -0.02656 0.37569 -0.02656 0.37569 " pathEditMode="relative" ptsTypes="ffffffffA">
                                      <p:cBhvr>
                                        <p:cTn id="7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07407E-6 C -0.00052 0.0037 -0.00069 0.00764 -0.00173 0.01111 C -0.00243 0.01366 -0.00434 0.01528 -0.00503 0.01782 C -0.00711 0.0257 -0.00798 0.03426 -0.01007 0.04213 C -0.00937 0.0463 -0.00885 0.05671 -0.00503 0.05995 C -0.00208 0.0625 0.00504 0.06435 0.00504 0.06435 C 0.004 0.07847 0.00365 0.09282 0.00174 0.10671 C -0.00156 0.13056 -0.00503 0.08657 -0.00503 0.12662 C -0.00503 0.16134 -0.00503 0.1963 -0.00503 0.23102 " pathEditMode="relative" ptsTypes="ffffffffA">
                                      <p:cBhvr>
                                        <p:cTn id="8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8.51852E-6 C -0.00538 0.18171 0.00573 0.0699 -0.00834 0.12453 C -0.00886 0.18148 -0.0099 0.2956 -0.0099 0.2956 " pathEditMode="relative" ptsTypes="ffA">
                                      <p:cBhvr>
                                        <p:cTn id="9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97 0.03958 C -0.01666 0.06204 -0.02465 0.11134 -0.0092 0.13079 C -0.00711 0.13796 -0.00659 0.14583 -0.00434 0.15301 C -0.00208 0.15995 0.00122 0.1662 0.004 0.17292 C 0.00539 0.17639 0.00625 0.18032 0.00747 0.18403 C 0.00591 0.22384 0.00799 0.23218 -0.01093 0.25741 C -0.01302 0.26551 -0.01597 0.28194 -0.01597 0.28194 C -0.0177 0.40625 -0.01753 0.35602 -0.01753 0.43287 " pathEditMode="relative" ptsTypes="fffffffA">
                                      <p:cBhvr>
                                        <p:cTn id="9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5.18519E-6 C 0.00052 0.01413 0.00069 0.02825 0.00156 0.04214 C 0.00225 0.05209 0.01128 0.07061 0.01336 0.0845 C 0.01215 0.10973 0.01475 0.1301 -0.00174 0.14445 C -0.0033 0.15325 -0.00469 0.15903 -0.00834 0.16667 C -0.00764 0.20417 -0.01007 0.2382 -0.0033 0.27339 C -0.00382 0.29422 -0.00296 0.31505 -0.00504 0.33565 C -0.00539 0.3382 -0.01007 0.34005 -0.01007 0.34005 " pathEditMode="relative" ptsTypes="fffffffA">
                                      <p:cBhvr>
                                        <p:cTn id="9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0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0.00035 0.02893 C 0.01528 0.02315 0.02726 0.00995 0.04271 0.00416 C 0.05851 -0.0081 0.05955 -0.00486 0.08055 0.00116 C 0.12309 0.01366 0.16823 0.00324 0.21233 0.00416 C 0.25608 0.0206 0.30503 0.01342 0.34983 0.00116 C 0.35625 -0.00255 0.36233 -0.00764 0.36875 -0.01134 C 0.37691 -0.01621 0.38715 -0.01898 0.39566 -0.02384 C 0.42135 -0.03866 0.38299 -0.02037 0.41441 -0.03611 C 0.42326 -0.04051 0.43264 -0.04375 0.44114 -0.04861 C 0.46233 -0.06042 0.4375 -0.04977 0.45764 -0.05764 C 0.47535 -0.05556 0.49375 -0.05509 0.51146 -0.05162 C 0.53819 -0.0463 0.56267 -0.02986 0.58958 -0.02384 C 0.59375 -0.03079 0.59757 -0.03658 0.59757 -0.04537 " pathEditMode="relative" rAng="0" ptsTypes="ffffffffffffA">
                                      <p:cBhvr>
                                        <p:cTn id="97" dur="82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96" y="-4468"/>
                                    </p:animMotion>
                                  </p:childTnLst>
                                </p:cTn>
                              </p:par>
                              <p:par>
                                <p:cTn id="98" presetID="31" presetClass="exit" presetSubtype="0" fill="hold" nodeType="withEffect">
                                  <p:stCondLst>
                                    <p:cond delay="490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43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43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43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43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2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0" presetClass="path" presetSubtype="0" accel="50000" decel="5000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-3.88889E-6 -2.59259E-6 C -0.0052 0.00162 -0.01024 0.00602 -0.01562 0.00602 C -0.03263 0.00602 -0.05382 0.00324 -0.07083 -0.00301 C -0.08559 -0.00856 -0.09791 -0.01898 -0.11284 -0.02407 C -0.16024 -0.02268 -0.23541 -0.01805 -0.28732 -0.02407 C -0.29201 -0.02453 -0.296 -0.0287 -0.30069 -0.02986 C -0.32152 -0.03565 -0.33888 -0.04884 -0.35816 -0.05995 C -0.37448 -0.06921 -0.39184 -0.07199 -0.40885 -0.07778 C -0.4177 -0.07685 -0.42673 -0.07708 -0.43541 -0.07477 C -0.44323 -0.07268 -0.45173 -0.06528 -0.45972 -0.06273 C -0.47378 -0.05856 -0.48784 -0.05717 -0.50173 -0.05393 C -0.52309 -0.04907 -0.54184 -0.0419 -0.56371 -0.03889 C -0.58368 -0.04097 -0.60138 -0.0449 -0.62118 -0.04791 C -0.65052 -0.06111 -0.67829 -0.07361 -0.70954 -0.07778 C -0.74079 -0.0919 -0.77448 -0.08194 -0.80677 -0.08078 C -0.84948 -0.08171 -0.8967 -0.06088 -0.93489 -0.0868 C -0.95017 -0.09699 -0.93194 -0.08958 -0.95034 -0.0956 C -1.02066 -0.09375 -1.04409 -0.09907 -1.09826 -0.07477 C -1.14548 -0.0787 -1.12187 -0.07778 -1.16909 -0.07778 " pathEditMode="relative" rAng="0" ptsTypes="ffffffffffffffffffA">
                                      <p:cBhvr>
                                        <p:cTn id="105" dur="1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455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2" animBg="1"/>
      <p:bldP spid="9" grpId="0" animBg="1"/>
      <p:bldP spid="10" grpId="0" animBg="1"/>
      <p:bldP spid="10" grpId="1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>
                <a:lumMod val="65000"/>
              </a:schemeClr>
            </a:gs>
            <a:gs pos="5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BELLA\Pulpit\drzew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686" y="1028229"/>
            <a:ext cx="3530958" cy="330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Dowolny kształt 6"/>
          <p:cNvSpPr/>
          <p:nvPr/>
        </p:nvSpPr>
        <p:spPr>
          <a:xfrm rot="21152389">
            <a:off x="-824331" y="3584065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050" name="Picture 2" descr="C:\Users\2f\Desktop\balwany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715" y="4130079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olny kształt 5"/>
          <p:cNvSpPr/>
          <p:nvPr/>
        </p:nvSpPr>
        <p:spPr>
          <a:xfrm rot="510576" flipH="1">
            <a:off x="-658211" y="4660121"/>
            <a:ext cx="10126638" cy="4029567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5" name="Dowolny kształt 4"/>
          <p:cNvSpPr/>
          <p:nvPr/>
        </p:nvSpPr>
        <p:spPr>
          <a:xfrm rot="21152389">
            <a:off x="-1432426" y="5573678"/>
            <a:ext cx="10458876" cy="4691050"/>
          </a:xfrm>
          <a:custGeom>
            <a:avLst/>
            <a:gdLst>
              <a:gd name="connsiteX0" fmla="*/ 1787857 w 10529047"/>
              <a:gd name="connsiteY0" fmla="*/ 49179 h 4681861"/>
              <a:gd name="connsiteX1" fmla="*/ 4203511 w 10529047"/>
              <a:gd name="connsiteY1" fmla="*/ 117418 h 4681861"/>
              <a:gd name="connsiteX2" fmla="*/ 5540991 w 10529047"/>
              <a:gd name="connsiteY2" fmla="*/ 799806 h 4681861"/>
              <a:gd name="connsiteX3" fmla="*/ 8543499 w 10529047"/>
              <a:gd name="connsiteY3" fmla="*/ 977227 h 4681861"/>
              <a:gd name="connsiteX4" fmla="*/ 10181230 w 10529047"/>
              <a:gd name="connsiteY4" fmla="*/ 1850684 h 4681861"/>
              <a:gd name="connsiteX5" fmla="*/ 10426890 w 10529047"/>
              <a:gd name="connsiteY5" fmla="*/ 3761370 h 4681861"/>
              <a:gd name="connsiteX6" fmla="*/ 8884693 w 10529047"/>
              <a:gd name="connsiteY6" fmla="*/ 4621179 h 4681861"/>
              <a:gd name="connsiteX7" fmla="*/ 5732060 w 10529047"/>
              <a:gd name="connsiteY7" fmla="*/ 4580236 h 4681861"/>
              <a:gd name="connsiteX8" fmla="*/ 1842448 w 10529047"/>
              <a:gd name="connsiteY8" fmla="*/ 4334576 h 4681861"/>
              <a:gd name="connsiteX9" fmla="*/ 313899 w 10529047"/>
              <a:gd name="connsiteY9" fmla="*/ 3133573 h 4681861"/>
              <a:gd name="connsiteX10" fmla="*/ 0 w 10529047"/>
              <a:gd name="connsiteY10" fmla="*/ 936284 h 4681861"/>
              <a:gd name="connsiteX11" fmla="*/ 900753 w 10529047"/>
              <a:gd name="connsiteY11" fmla="*/ 76475 h 4681861"/>
              <a:gd name="connsiteX12" fmla="*/ 1787857 w 10529047"/>
              <a:gd name="connsiteY12" fmla="*/ 49179 h 4681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0529047" h="4681861">
                <a:moveTo>
                  <a:pt x="1787857" y="49179"/>
                </a:moveTo>
                <a:cubicBezTo>
                  <a:pt x="2338317" y="56003"/>
                  <a:pt x="3577989" y="-7687"/>
                  <a:pt x="4203511" y="117418"/>
                </a:cubicBezTo>
                <a:cubicBezTo>
                  <a:pt x="4829033" y="242523"/>
                  <a:pt x="4817660" y="656505"/>
                  <a:pt x="5540991" y="799806"/>
                </a:cubicBezTo>
                <a:cubicBezTo>
                  <a:pt x="6264322" y="943107"/>
                  <a:pt x="7770126" y="802081"/>
                  <a:pt x="8543499" y="977227"/>
                </a:cubicBezTo>
                <a:cubicBezTo>
                  <a:pt x="9316872" y="1152373"/>
                  <a:pt x="9867332" y="1386660"/>
                  <a:pt x="10181230" y="1850684"/>
                </a:cubicBezTo>
                <a:cubicBezTo>
                  <a:pt x="10495128" y="2314708"/>
                  <a:pt x="10642979" y="3299621"/>
                  <a:pt x="10426890" y="3761370"/>
                </a:cubicBezTo>
                <a:cubicBezTo>
                  <a:pt x="10210801" y="4223119"/>
                  <a:pt x="9667165" y="4484701"/>
                  <a:pt x="8884693" y="4621179"/>
                </a:cubicBezTo>
                <a:cubicBezTo>
                  <a:pt x="8102221" y="4757657"/>
                  <a:pt x="6905767" y="4628003"/>
                  <a:pt x="5732060" y="4580236"/>
                </a:cubicBezTo>
                <a:cubicBezTo>
                  <a:pt x="4558353" y="4532469"/>
                  <a:pt x="2745475" y="4575686"/>
                  <a:pt x="1842448" y="4334576"/>
                </a:cubicBezTo>
                <a:cubicBezTo>
                  <a:pt x="939421" y="4093466"/>
                  <a:pt x="620974" y="3699955"/>
                  <a:pt x="313899" y="3133573"/>
                </a:cubicBezTo>
                <a:cubicBezTo>
                  <a:pt x="6824" y="2567191"/>
                  <a:pt x="-97809" y="1445800"/>
                  <a:pt x="0" y="936284"/>
                </a:cubicBezTo>
                <a:cubicBezTo>
                  <a:pt x="97809" y="426768"/>
                  <a:pt x="600502" y="226600"/>
                  <a:pt x="900753" y="76475"/>
                </a:cubicBezTo>
                <a:cubicBezTo>
                  <a:pt x="1201004" y="-73650"/>
                  <a:pt x="1237397" y="42355"/>
                  <a:pt x="1787857" y="49179"/>
                </a:cubicBezTo>
                <a:close/>
              </a:path>
            </a:pathLst>
          </a:cu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Chmurka 9"/>
          <p:cNvSpPr/>
          <p:nvPr/>
        </p:nvSpPr>
        <p:spPr>
          <a:xfrm>
            <a:off x="467544" y="334202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9" name="Chmurka 38"/>
          <p:cNvSpPr/>
          <p:nvPr/>
        </p:nvSpPr>
        <p:spPr>
          <a:xfrm>
            <a:off x="2051720" y="632185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0" name="Chmurka 39"/>
          <p:cNvSpPr/>
          <p:nvPr/>
        </p:nvSpPr>
        <p:spPr>
          <a:xfrm>
            <a:off x="1628056" y="-159903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1" name="Chmurka 40"/>
          <p:cNvSpPr/>
          <p:nvPr/>
        </p:nvSpPr>
        <p:spPr>
          <a:xfrm>
            <a:off x="3292956" y="236141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2" name="Chmurka 41"/>
          <p:cNvSpPr/>
          <p:nvPr/>
        </p:nvSpPr>
        <p:spPr>
          <a:xfrm>
            <a:off x="4405108" y="882646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3" name="Chmurka 42"/>
          <p:cNvSpPr/>
          <p:nvPr/>
        </p:nvSpPr>
        <p:spPr>
          <a:xfrm>
            <a:off x="5431434" y="-149127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2055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37090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250" y="1813997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4306" y="1176801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457" y="2210041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403" y="882646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5053" y="1865413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50" y="2018309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14" y="1619134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0168" y="2414709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70" y="2795497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944" y="1489490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2784" y="1126290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Chmurka 64"/>
          <p:cNvSpPr/>
          <p:nvPr/>
        </p:nvSpPr>
        <p:spPr>
          <a:xfrm>
            <a:off x="6677813" y="69745"/>
            <a:ext cx="1008112" cy="792088"/>
          </a:xfrm>
          <a:prstGeom prst="cloud">
            <a:avLst/>
          </a:prstGeom>
          <a:gradFill flip="none" rotWithShape="1">
            <a:gsLst>
              <a:gs pos="0">
                <a:schemeClr val="bg1">
                  <a:shade val="30000"/>
                  <a:satMod val="115000"/>
                </a:schemeClr>
              </a:gs>
              <a:gs pos="50000">
                <a:schemeClr val="bg1">
                  <a:shade val="67500"/>
                  <a:satMod val="11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6" name="Tytuł 1"/>
          <p:cNvSpPr txBox="1">
            <a:spLocks/>
          </p:cNvSpPr>
          <p:nvPr/>
        </p:nvSpPr>
        <p:spPr>
          <a:xfrm>
            <a:off x="2223915" y="2396619"/>
            <a:ext cx="7288704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640080" indent="-457200" algn="l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54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>
              <a:buFont typeface="Georgia" pitchFamily="18" charset="0"/>
              <a:buNone/>
            </a:pPr>
            <a:r>
              <a:rPr lang="pl-PL" sz="8800" dirty="0" smtClean="0">
                <a:latin typeface="AvantGarde Bk BT" pitchFamily="34" charset="0"/>
              </a:rPr>
              <a:t>KONIEC</a:t>
            </a:r>
            <a:endParaRPr lang="pl-PL" sz="8800" dirty="0">
              <a:latin typeface="AvantGarde Bk BT" pitchFamily="34" charset="0"/>
            </a:endParaRPr>
          </a:p>
        </p:txBody>
      </p:sp>
      <p:pic>
        <p:nvPicPr>
          <p:cNvPr id="29" name="Picture 7" descr="C:\Documents and Settings\BELLA\Pulpit\url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3250" y="1126289"/>
            <a:ext cx="2825412" cy="2119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265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20278">
        <p:split orient="vert"/>
      </p:transition>
    </mc:Choice>
    <mc:Fallback xmlns="">
      <p:transition spd="slow" advClick="0" advTm="20278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2" presetClass="emph" presetSubtype="0" repeatCount="286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2" presetClass="emph" presetSubtype="0" repeatCount="2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2" presetClass="emph" presetSubtype="0" repeatCount="28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2" presetClass="emph" presetSubtype="0" repeatCount="288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5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6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7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9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2" presetClass="emph" presetSubtype="0" repeatCount="282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2" presetClass="emph" presetSubtype="0" repeatCount="288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3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4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5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7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0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9" presetClass="emph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animClr clrSpc="rgb" dir="cw">
                                      <p:cBhvr>
                                        <p:cTn id="73" dur="2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FBFBF"/>
                                      </p:to>
                                    </p:animClr>
                                    <p:set>
                                      <p:cBhvr>
                                        <p:cTn id="74" dur="2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21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9" presetClass="emph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7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EF4FC"/>
                                      </p:to>
                                    </p:animClr>
                                    <p:animClr clrSpc="rgb" dir="cw">
                                      <p:cBhvr>
                                        <p:cTn id="78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EF4FC"/>
                                      </p:to>
                                    </p:animClr>
                                    <p:set>
                                      <p:cBhvr>
                                        <p:cTn id="79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9" presetClass="emph" presetSubtype="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2" dur="2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animClr clrSpc="rgb" dir="cw">
                                      <p:cBhvr>
                                        <p:cTn id="83" dur="2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5A5A5"/>
                                      </p:to>
                                    </p:animClr>
                                    <p:set>
                                      <p:cBhvr>
                                        <p:cTn id="84" dur="2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3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36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36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36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135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3" presetClass="entr" presetSubtype="16" fill="hold" nodeType="withEffect">
                                  <p:stCondLst>
                                    <p:cond delay="3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93" dur="84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4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4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40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3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3" presetClass="entr" presetSubtype="16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1" dur="87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122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22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22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121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9" dur="94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119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19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19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118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7" dur="78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118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18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18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17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3" presetClass="entr" presetSubtype="16" fill="hold" nodeType="withEffect">
                                  <p:stCondLst>
                                    <p:cond delay="190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5" dur="87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1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1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1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3" dur="102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2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14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14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14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113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1" dur="9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12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12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12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11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9" dur="116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106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6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6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105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3" presetClass="entr" presetSubtype="16" fill="hold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7" dur="112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1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0" dur="1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10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5" dur="86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4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04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4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03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3" dur="8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42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4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4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4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03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3" presetClass="entr" presetSubtype="16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1" dur="86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2" presetClass="exit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4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4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4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103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3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3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470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41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4400"/>
                            </p:stCondLst>
                            <p:childTnLst>
                              <p:par>
                                <p:cTn id="195" presetID="26" presetClass="exit" presetSubtype="0" fill="hold" grpId="1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26" presetClass="exit" presetSubtype="0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6" presetClass="exit" presetSubtype="0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1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2" presetClass="exit" presetSubtype="0" fill="hold" grpId="2" nodeType="withEffect">
                                  <p:stCondLst>
                                    <p:cond delay="1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11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9" dur="11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1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42" presetClass="exit" presetSubtype="0" fill="hold" grpId="2" nodeType="withEffect">
                                  <p:stCondLst>
                                    <p:cond delay="16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42" presetClass="exit" presetSubtype="0" fill="hold" grpId="2" nodeType="withEffect">
                                  <p:stCondLst>
                                    <p:cond delay="1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42" presetClass="exit" presetSubtype="0" fill="hold" grpId="2" nodeType="withEffect">
                                  <p:stCondLst>
                                    <p:cond delay="19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42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9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42" presetClass="exit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42" presetClass="exit" presetSubtype="0" fill="hold" grpId="2" nodeType="withEffect">
                                  <p:stCondLst>
                                    <p:cond delay="1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8" dur="11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9" dur="11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1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6" presetClass="exit" presetSubtype="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ntr" presetSubtype="0" fill="hold" grpId="0" nodeType="withEffect">
                                  <p:stCondLst>
                                    <p:cond delay="16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2" dur="39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6" grpId="0" animBg="1"/>
      <p:bldP spid="6" grpId="1" animBg="1"/>
      <p:bldP spid="5" grpId="0" animBg="1"/>
      <p:bldP spid="5" grpId="1" animBg="1"/>
      <p:bldP spid="10" grpId="0" animBg="1"/>
      <p:bldP spid="10" grpId="1" animBg="1"/>
      <p:bldP spid="10" grpId="2" animBg="1"/>
      <p:bldP spid="39" grpId="0" animBg="1"/>
      <p:bldP spid="39" grpId="1" animBg="1"/>
      <p:bldP spid="39" grpId="2" animBg="1"/>
      <p:bldP spid="40" grpId="0" animBg="1"/>
      <p:bldP spid="40" grpId="1" animBg="1"/>
      <p:bldP spid="40" grpId="2" animBg="1"/>
      <p:bldP spid="41" grpId="0" animBg="1"/>
      <p:bldP spid="41" grpId="1" animBg="1"/>
      <p:bldP spid="41" grpId="2" animBg="1"/>
      <p:bldP spid="42" grpId="0" animBg="1"/>
      <p:bldP spid="42" grpId="1" animBg="1"/>
      <p:bldP spid="42" grpId="2" animBg="1"/>
      <p:bldP spid="43" grpId="0" animBg="1"/>
      <p:bldP spid="43" grpId="1" animBg="1"/>
      <p:bldP spid="43" grpId="2" animBg="1"/>
      <p:bldP spid="65" grpId="0" animBg="1"/>
      <p:bldP spid="65" grpId="1" animBg="1"/>
      <p:bldP spid="65" grpId="2" animBg="1"/>
      <p:bldP spid="66" grpId="0"/>
    </p:bld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327</TotalTime>
  <Words>6</Words>
  <Application>Microsoft Office PowerPoint</Application>
  <PresentationFormat>Pokaz na ekranie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Aerodynamiczny</vt:lpstr>
      <vt:lpstr>4 PORY ROKU 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BELLA</dc:creator>
  <cp:lastModifiedBy>2f</cp:lastModifiedBy>
  <cp:revision>29</cp:revision>
  <dcterms:created xsi:type="dcterms:W3CDTF">2013-11-28T19:59:40Z</dcterms:created>
  <dcterms:modified xsi:type="dcterms:W3CDTF">2013-11-29T11:45:54Z</dcterms:modified>
</cp:coreProperties>
</file>