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0" y="-10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2013-11-29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2013-11-29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2013-11-29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2013-11-29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2013-11-29</a:t>
            </a:fld>
            <a:endParaRPr lang="pl-PL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2013-11-29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2013-11-29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2013-11-29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2013-11-29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2013-11-29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2013-11-29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2013-11-29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9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Klaudia Dubiel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Jeżyk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1993907"/>
      </p:ext>
    </p:extLst>
  </p:cSld>
  <p:clrMapOvr>
    <a:masterClrMapping/>
  </p:clrMapOvr>
  <p:transition spd="slow" advClick="0" advTm="6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20" fill="hold">
                                          <p:stCondLst>
                                            <p:cond delay="4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20" fill="hold">
                                          <p:stCondLst>
                                            <p:cond delay="8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20" fill="hold">
                                          <p:stCondLst>
                                            <p:cond delay="12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20" fill="hold">
                                          <p:stCondLst>
                                            <p:cond delay="16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2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54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540" fill="hold">
                                          <p:stCondLst>
                                            <p:cond delay="108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540" fill="hold">
                                          <p:stCondLst>
                                            <p:cond delay="1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540" fill="hold">
                                          <p:stCondLst>
                                            <p:cond delay="21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699440"/>
            <a:ext cx="1219969" cy="963843"/>
          </a:xfrm>
        </p:spPr>
      </p:pic>
      <p:sp>
        <p:nvSpPr>
          <p:cNvPr id="5" name="Prostokąt 4"/>
          <p:cNvSpPr/>
          <p:nvPr/>
        </p:nvSpPr>
        <p:spPr>
          <a:xfrm>
            <a:off x="239758" y="1193850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Leżał pod kępką trawy i drżał z zimna.</a:t>
            </a:r>
            <a:br>
              <a:rPr lang="pl-PL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pl-PL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39758" y="1844824"/>
            <a:ext cx="87247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Chłopczykowi zrobiło się żal jeżyka i poprosił tatusia, żeby zabrali jeżyka do domu. </a:t>
            </a:r>
            <a:endParaRPr lang="pl-PL" sz="3000" b="1" dirty="0">
              <a:solidFill>
                <a:schemeClr val="bg1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51520" y="116632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Mały chłopczyk wraz z tatusiem znaleźli w lesie małego jeżyka. </a:t>
            </a:r>
            <a:endParaRPr lang="pl-PL" sz="3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2f\Desktop\eld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99" y="3574473"/>
            <a:ext cx="955664" cy="187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2f\Documents\Klaudia Dubiel\lisci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848" y="5569909"/>
            <a:ext cx="792088" cy="60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2f\Documents\Klaudia Dubiel\Nowy folder\z95oarll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9758" y="2408841"/>
            <a:ext cx="1067273" cy="316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857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80">
        <p14:reveal/>
      </p:transition>
    </mc:Choice>
    <mc:Fallback>
      <p:transition spd="slow" advClick="0" advTm="2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6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36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36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360" fill="hold">
                                          <p:stCondLst>
                                            <p:cond delay="40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360" fill="hold">
                                          <p:stCondLst>
                                            <p:cond delay="54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6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340" fill="hold">
                                          <p:stCondLst>
                                            <p:cond delay="13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1340" fill="hold">
                                          <p:stCondLst>
                                            <p:cond delay="26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340" fill="hold">
                                          <p:stCondLst>
                                            <p:cond delay="40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1340" fill="hold">
                                          <p:stCondLst>
                                            <p:cond delay="53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6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6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486 0.16208 C -0.00156 0.13041 0.01025 0.10798 0.02205 0.10798 C 0.03386 0.10798 0.04427 0.13041 0.04775 0.16208 C 0.05278 0.13041 0.06268 0.10798 0.075 0.10798 C 0.08681 0.10798 0.09705 0.13041 0.10035 0.16208 C 0.10538 0.13041 0.11563 0.10798 0.12743 0.10798 C 0.13959 0.10798 0.15139 0.13041 0.15469 0.16208 C 0.15816 0.13041 0.16858 0.10798 0.18212 0.10798 C 0.19219 0.10798 0.204 0.13041 0.20781 0.16208 C 0.21111 0.13041 0.22292 0.10798 0.23472 0.10798 C 0.24653 0.10798 0.25695 0.13041 0.26042 0.16208 C 0.26545 0.13041 0.27535 0.10798 0.28768 0.10798 C 0.29948 0.10798 0.30972 0.13041 0.31476 0.16208 C 0.31806 0.13041 0.3283 0.10798 0.34011 0.10798 C 0.35226 0.10798 0.36406 0.13041 0.36736 0.16208 C 0.37084 0.13041 0.38125 0.10798 0.39479 0.10798 C 0.4066 0.10798 0.41667 0.13041 0.42049 0.16208 " pathEditMode="relative" rAng="0" ptsTypes="fffffffffffffffff">
                                      <p:cBhvr>
                                        <p:cTn id="32" dur="3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67" y="-270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7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771 0.23839 C 0.07032 0.22891 0.08021 0.22266 0.08959 0.22266 C 0.09914 0.22266 0.10764 0.22891 0.11059 0.23839 C 0.11441 0.22891 0.12275 0.22266 0.13247 0.22266 C 0.14202 0.22266 0.15053 0.22891 0.1533 0.23839 C 0.1573 0.22891 0.1658 0.22266 0.17535 0.22266 C 0.18525 0.22266 0.1948 0.22891 0.1974 0.23839 C 0.20035 0.22891 0.20886 0.22266 0.2198 0.22266 C 0.22796 0.22266 0.23768 0.22891 0.2408 0.23839 C 0.24306 0.22891 0.25313 0.22266 0.2625 0.22266 C 0.27223 0.22266 0.28056 0.22891 0.28368 0.23839 C 0.2875 0.22891 0.29584 0.22266 0.30556 0.22266 C 0.31511 0.22266 0.32362 0.22891 0.32778 0.23839 C 0.33039 0.22891 0.33889 0.22266 0.34844 0.22266 C 0.35834 0.22266 0.36789 0.22891 0.37049 0.23839 C 0.37344 0.22891 0.38195 0.22266 0.39289 0.22266 C 0.40243 0.22266 0.41077 0.22891 0.41389 0.23839 " pathEditMode="relative" rAng="0" ptsTypes="fffffffffffffffff">
                                      <p:cBhvr>
                                        <p:cTn id="4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9" y="-78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44" dur="15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8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2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120000">
                                      <p:cBhvr>
                                        <p:cTn id="52" dur="2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40" fill="hold">
                                          <p:stCondLst>
                                            <p:cond delay="4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440" fill="hold">
                                          <p:stCondLst>
                                            <p:cond delay="88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40" fill="hold">
                                          <p:stCondLst>
                                            <p:cond delay="13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440" fill="hold">
                                          <p:stCondLst>
                                            <p:cond delay="176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9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9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Rot by="120000">
                                      <p:cBhvr>
                                        <p:cTn id="68" dur="1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34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340" fill="hold">
                                          <p:stCondLst>
                                            <p:cond delay="10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34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200"/>
                            </p:stCondLst>
                            <p:childTnLst>
                              <p:par>
                                <p:cTn id="74" presetID="42" presetClass="exit" presetSubtype="0" fill="hold" grpId="2" nodeType="after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7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7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3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86" dur="2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60" fill="hold">
                                          <p:stCondLst>
                                            <p:cond delay="4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460" fill="hold">
                                          <p:stCondLst>
                                            <p:cond delay="9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60" fill="hold">
                                          <p:stCondLst>
                                            <p:cond delay="13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460" fill="hold">
                                          <p:stCondLst>
                                            <p:cond delay="18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6900"/>
                            </p:stCondLst>
                            <p:childTnLst>
                              <p:par>
                                <p:cTn id="92" presetID="42" presetClass="exit" presetSubtype="0" fill="hold" grpId="2" nodeType="after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400"/>
                            </p:stCondLst>
                            <p:childTnLst>
                              <p:par>
                                <p:cTn id="9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14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2400"/>
                            </p:stCondLst>
                            <p:childTnLst>
                              <p:par>
                                <p:cTn id="108" presetID="4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243 0.23838 C 0.49757 0.1889 0.48438 0.15445 0.47135 0.15445 C 0.45799 0.15445 0.44722 0.1889 0.44271 0.23838 C 0.4375 0.1889 0.42587 0.15445 0.41285 0.15445 C 0.39948 0.15445 0.38767 0.1889 0.3842 0.23838 C 0.37917 0.1889 0.36753 0.15445 0.35434 0.15445 C 0.34115 0.15445 0.32795 0.1889 0.32431 0.23838 C 0.31962 0.1889 0.30903 0.15445 0.29375 0.15445 C 0.28264 0.15445 0.26962 0.1889 0.2658 0.23838 C 0.26111 0.1889 0.24809 0.15445 0.23472 0.15445 C 0.2217 0.15445 0.21111 0.1889 0.20642 0.23838 C 0.20156 0.1889 0.18958 0.15445 0.17639 0.15445 C 0.16319 0.15445 0.15139 0.1889 0.14635 0.23838 C 0.14358 0.1889 0.13194 0.15445 0.11875 0.15445 C 0.10556 0.15445 0.09236 0.1889 0.08889 0.23838 C 0.0842 0.1889 0.07344 0.15445 0.05816 0.15445 C 0.04497 0.15445 0.03385 0.1889 0.02986 0.23838 " pathEditMode="relative" rAng="0" ptsTypes="fffffffffffffffff">
                                      <p:cBhvr>
                                        <p:cTn id="109" dur="17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8" y="-4208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3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7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4200"/>
                            </p:stCondLst>
                            <p:childTnLst>
                              <p:par>
                                <p:cTn id="120" presetID="4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48 0.16208 C 0.41666 0.13411 0.40486 0.11468 0.39253 0.11468 C 0.38038 0.11468 0.36996 0.13411 0.36649 0.16208 C 0.36146 0.13411 0.35104 0.11468 0.33889 0.11468 C 0.32656 0.11468 0.31597 0.13411 0.31267 0.16208 C 0.30746 0.13411 0.29705 0.11468 0.28507 0.11468 C 0.27257 0.11468 0.26059 0.13411 0.25712 0.16208 C 0.25364 0.13411 0.24288 0.11468 0.22916 0.11468 C 0.21892 0.11468 0.20677 0.13411 0.20295 0.16208 C 0.19948 0.13411 0.18732 0.11468 0.17534 0.11468 C 0.16337 0.11468 0.15295 0.13411 0.14913 0.16208 C 0.14409 0.13411 0.13402 0.11468 0.12152 0.11468 C 0.10955 0.11468 0.09878 0.13411 0.09375 0.16208 C 0.09027 0.13411 0.08003 0.11468 0.06771 0.11468 C 0.05538 0.11468 0.04323 0.13411 0.03993 0.16208 C 0.03628 0.13411 0.02587 0.11468 0.0118 0.11468 C -0.00018 0.11468 -0.01059 0.13411 -0.01424 0.16208 " pathEditMode="relative" rAng="0" ptsTypes="fffffffffffffffff">
                                      <p:cBhvr>
                                        <p:cTn id="1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36" y="-2382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3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2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1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8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8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8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8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/>
      <p:bldP spid="6" grpId="1"/>
      <p:bldP spid="6" grpId="2"/>
      <p:bldP spid="8" grpId="0"/>
      <p:bldP spid="8" grpId="1"/>
      <p:bldP spid="8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2f\Documents\Klaudia Dubiel\jez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263" y="5045906"/>
            <a:ext cx="1152128" cy="91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2f\Documents\Klaudia Dubiel\eld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67192"/>
            <a:ext cx="1430606" cy="281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2f\Documents\Klaudia Dubiel\Nowy folder\fruit04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152" y="5778208"/>
            <a:ext cx="422878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2f\Documents\Klaudia Dubiel\Nowy folder\7y777imo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01029"/>
            <a:ext cx="645040" cy="55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2f\Documents\Klaudia Dubiel\Nowy folder\jablko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457">
            <a:off x="7133252" y="5849286"/>
            <a:ext cx="720080" cy="48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79512" y="194400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Chłopczyk bardzo dbał o jeżyka, poił go mleczkiem i dawał mu najlepsze owoce.</a:t>
            </a:r>
          </a:p>
        </p:txBody>
      </p:sp>
      <p:sp>
        <p:nvSpPr>
          <p:cNvPr id="5" name="Prostokąt 4"/>
          <p:cNvSpPr/>
          <p:nvPr/>
        </p:nvSpPr>
        <p:spPr>
          <a:xfrm>
            <a:off x="179512" y="1142747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Jeżyk zajadał </a:t>
            </a:r>
            <a:r>
              <a:rPr lang="pl-PL" sz="3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 </a:t>
            </a:r>
            <a:r>
              <a:rPr lang="pl-PL" sz="3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smakiem i nieraz - ku zdziwieniu chłopca - pomrukiwał z zadowoleniem.</a:t>
            </a:r>
          </a:p>
        </p:txBody>
      </p:sp>
      <p:sp>
        <p:nvSpPr>
          <p:cNvPr id="6" name="Prostokąt 5"/>
          <p:cNvSpPr/>
          <p:nvPr/>
        </p:nvSpPr>
        <p:spPr>
          <a:xfrm>
            <a:off x="191058" y="2051193"/>
            <a:ext cx="83413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zimę jeżyk - jak przystało na wszystkie porządne jeżyki - zapadł w sen zimowy. </a:t>
            </a:r>
          </a:p>
        </p:txBody>
      </p:sp>
    </p:spTree>
    <p:extLst>
      <p:ext uri="{BB962C8B-B14F-4D97-AF65-F5344CB8AC3E}">
        <p14:creationId xmlns:p14="http://schemas.microsoft.com/office/powerpoint/2010/main" val="2378791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30">
        <p14:reveal/>
      </p:transition>
    </mc:Choice>
    <mc:Fallback>
      <p:transition spd="slow" advClick="0" advTm="2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59 0.21133 C 0.1066 0.21364 0.10104 0.20994 0.09775 0.2037 C 0.09497 0.19838 0.09462 0.19075 0.09722 0.18566 C 0.09271 0.18636 0.0875 0.18404 0.08403 0.17757 C 0.08125 0.17179 0.08091 0.16416 0.08368 0.15907 C 0.07882 0.16 0.07327 0.15699 0.07031 0.15121 C 0.06736 0.1452 0.06667 0.13757 0.06979 0.13271 C 0.06511 0.13364 0.05972 0.13063 0.05608 0.12393 C 0.05365 0.1193 0.05295 0.11144 0.05521 0.10589 C 0.05122 0.10751 0.04566 0.10427 0.04254 0.09803 C 0.03976 0.09248 0.03906 0.08485 0.04167 0.08 C 0.03698 0.08069 0.03195 0.07792 0.02882 0.0719 C 0.0257 0.06612 0.02552 0.05826 0.02795 0.05248 C 0.02344 0.0541 0.01806 0.05156 0.01476 0.04508 C 0.01198 0.03977 0.01129 0.03144 0.01406 0.02682 C 0.00955 0.02751 0.00434 0.0252 0.00087 0.01803 C -0.00225 0.01271 -0.00243 0.00531 -2.22222E-6 3.12139E-6 " pathEditMode="relative" rAng="14110530" ptsTypes="fffffffffffffffff"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16" y="-10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72 0.09341 C -0.10573 0.12995 -0.09114 0.1563 -0.07673 0.1563 C -0.06232 0.1563 -0.04965 0.12995 -0.04531 0.09341 C -0.03906 0.12995 -0.02691 0.1563 -0.01198 0.1563 C 0.00243 0.1563 0.01511 0.12995 0.0191 0.09341 C 0.02518 0.12995 0.03785 0.1563 0.05226 0.1563 C 0.06719 0.1563 0.0816 0.12995 0.08559 0.09341 C 0.08993 0.12995 0.10261 0.1563 0.1191 0.1563 C 0.13143 0.1563 0.14584 0.12995 0.15018 0.09341 C 0.15434 0.12995 0.16893 0.1563 0.18334 0.1563 C 0.19792 0.1563 0.21059 0.12995 0.21493 0.09341 C 0.22118 0.12995 0.23334 0.1563 0.24827 0.1563 C 0.26268 0.1563 0.27535 0.12995 0.28143 0.09341 C 0.28542 0.12995 0.29809 0.1563 0.3125 0.1563 C 0.32743 0.1563 0.34184 0.12995 0.34549 0.09341 C 0.35018 0.12995 0.36268 0.1563 0.37917 0.1563 C 0.39375 0.1563 0.40625 0.12995 0.41042 0.09341 " pathEditMode="relative" rAng="0" ptsTypes="fffffffffffffffff">
                                      <p:cBhvr>
                                        <p:cTn id="1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7" y="3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120000">
                                      <p:cBhvr>
                                        <p:cTn id="27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63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32" tmFilter="0, 0; 0.125,0.2665; 0.25,0.4; 0.375,0.465; 0.5,0.5;  0.625,0.535; 0.75,0.6; 0.875,0.7335; 1,1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16" tmFilter="0, 0; 0.125,0.2665; 0.25,0.4; 0.375,0.465; 0.5,0.5;  0.625,0.535; 0.75,0.6; 0.875,0.7335; 1,1">
                                          <p:stCondLst>
                                            <p:cond delay="463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7" tmFilter="0, 0; 0.125,0.2665; 0.25,0.4; 0.375,0.465; 0.5,0.5;  0.625,0.535; 0.75,0.6; 0.875,0.7335; 1,1">
                                          <p:stCondLst>
                                            <p:cond delay="58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9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58" decel="50000">
                                          <p:stCondLst>
                                            <p:cond delay="237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9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58" decel="50000">
                                          <p:stCondLst>
                                            <p:cond delay="4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9">
                                          <p:stCondLst>
                                            <p:cond delay="575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58" decel="50000">
                                          <p:stCondLst>
                                            <p:cond delay="58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9">
                                          <p:stCondLst>
                                            <p:cond delay="633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58" decel="50000">
                                          <p:stCondLst>
                                            <p:cond delay="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700"/>
                            </p:stCondLst>
                            <p:childTnLst>
                              <p:par>
                                <p:cTn id="5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63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32" tmFilter="0, 0; 0.125,0.2665; 0.25,0.4; 0.375,0.465; 0.5,0.5;  0.625,0.535; 0.75,0.6; 0.875,0.7335; 1,1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16" tmFilter="0, 0; 0.125,0.2665; 0.25,0.4; 0.375,0.465; 0.5,0.5;  0.625,0.535; 0.75,0.6; 0.875,0.7335; 1,1">
                                          <p:stCondLst>
                                            <p:cond delay="463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7" tmFilter="0, 0; 0.125,0.2665; 0.25,0.4; 0.375,0.465; 0.5,0.5;  0.625,0.535; 0.75,0.6; 0.875,0.7335; 1,1">
                                          <p:stCondLst>
                                            <p:cond delay="58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9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58" decel="50000">
                                          <p:stCondLst>
                                            <p:cond delay="237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9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58" decel="50000">
                                          <p:stCondLst>
                                            <p:cond delay="4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9">
                                          <p:stCondLst>
                                            <p:cond delay="575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58" decel="50000">
                                          <p:stCondLst>
                                            <p:cond delay="58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9">
                                          <p:stCondLst>
                                            <p:cond delay="633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58" decel="50000">
                                          <p:stCondLst>
                                            <p:cond delay="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400"/>
                            </p:stCondLst>
                            <p:childTnLst>
                              <p:par>
                                <p:cTn id="6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2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9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99" tmFilter="0, 0; 0.125,0.2665; 0.25,0.4; 0.375,0.465; 0.5,0.5;  0.625,0.535; 0.75,0.6; 0.875,0.7335; 1,1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49" tmFilter="0, 0; 0.125,0.2665; 0.25,0.4; 0.375,0.465; 0.5,0.5;  0.625,0.535; 0.75,0.6; 0.875,0.7335; 1,1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4" tmFilter="0, 0; 0.125,0.2665; 0.25,0.4; 0.375,0.465; 0.5,0.5;  0.625,0.535; 0.75,0.6; 0.875,0.7335; 1,1">
                                          <p:stCondLst>
                                            <p:cond delay="745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12">
                                          <p:stCondLst>
                                            <p:cond delay="29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75" decel="50000">
                                          <p:stCondLst>
                                            <p:cond delay="30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2">
                                          <p:stCondLst>
                                            <p:cond delay="59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75" decel="50000">
                                          <p:stCondLst>
                                            <p:cond delay="60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2">
                                          <p:stCondLst>
                                            <p:cond delay="73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75" decel="50000">
                                          <p:stCondLst>
                                            <p:cond delay="751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2">
                                          <p:stCondLst>
                                            <p:cond delay="81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75" decel="50000">
                                          <p:stCondLst>
                                            <p:cond delay="825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3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300"/>
                            </p:stCondLst>
                            <p:childTnLst>
                              <p:par>
                                <p:cTn id="96" presetID="4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042 0.09341 C 0.40591 0.12995 0.39115 0.1563 0.37691 0.1563 C 0.3625 0.1563 0.34983 0.12995 0.34549 0.09341 C 0.33924 0.12995 0.32709 0.1563 0.31216 0.1563 C 0.29775 0.1563 0.2849 0.12995 0.28125 0.09341 C 0.275 0.12995 0.26233 0.1563 0.24792 0.1563 C 0.23299 0.1563 0.21875 0.12995 0.21476 0.09341 C 0.21025 0.12995 0.19775 0.1563 0.18108 0.1563 C 0.16893 0.1563 0.15452 0.12995 0.15018 0.09341 C 0.14566 0.12995 0.13125 0.1563 0.11684 0.1563 C 0.10261 0.1563 0.08976 0.12995 0.08542 0.09341 C 0.07917 0.12995 0.06684 0.1563 0.05209 0.1563 C 0.03785 0.1563 0.025 0.12995 0.0191 0.09341 C 0.01493 0.12995 0.00226 0.1563 -0.01215 0.1563 C -0.02691 0.1563 -0.04132 0.12995 -0.04548 0.09341 C -0.04982 0.12995 -0.06215 0.1563 -0.07899 0.1563 C -0.09323 0.1563 -0.10555 0.12995 -0.10972 0.09341 " pathEditMode="relative" rAng="0" ptsTypes="fffffffffffffffff">
                                      <p:cBhvr>
                                        <p:cTn id="9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7" y="3145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3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2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2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2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2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3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8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3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800"/>
                            </p:stCondLst>
                            <p:childTnLst>
                              <p:par>
                                <p:cTn id="117" presetID="42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123" dur="2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460" fill="hold">
                                          <p:stCondLst>
                                            <p:cond delay="4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460" fill="hold">
                                          <p:stCondLst>
                                            <p:cond delay="9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460" fill="hold">
                                          <p:stCondLst>
                                            <p:cond delay="13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460" fill="hold">
                                          <p:stCondLst>
                                            <p:cond delay="18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700"/>
                            </p:stCondLst>
                            <p:childTnLst>
                              <p:par>
                                <p:cTn id="129" presetID="42" presetClass="exit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23528" y="260648"/>
            <a:ext cx="27558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na wiosnę </a:t>
            </a:r>
          </a:p>
        </p:txBody>
      </p:sp>
      <p:sp>
        <p:nvSpPr>
          <p:cNvPr id="5" name="Prostokąt 4"/>
          <p:cNvSpPr/>
          <p:nvPr/>
        </p:nvSpPr>
        <p:spPr>
          <a:xfrm>
            <a:off x="1475656" y="1052736"/>
            <a:ext cx="45870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jeżykowi urosły skrzydła,</a:t>
            </a:r>
          </a:p>
        </p:txBody>
      </p:sp>
      <p:sp>
        <p:nvSpPr>
          <p:cNvPr id="6" name="Prostokąt 5"/>
          <p:cNvSpPr/>
          <p:nvPr/>
        </p:nvSpPr>
        <p:spPr>
          <a:xfrm>
            <a:off x="5220072" y="2003446"/>
            <a:ext cx="35613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czole wyrósł róg</a:t>
            </a:r>
          </a:p>
        </p:txBody>
      </p:sp>
      <p:pic>
        <p:nvPicPr>
          <p:cNvPr id="3075" name="Picture 3" descr="C:\Users\2f\Documents\Klaudia Dubiel\Nowy folder\b0bc03b03efdc932082c61fa026079e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143" y="4867923"/>
            <a:ext cx="650228" cy="65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2f\Documents\Klaudia Dubiel\Nowy folder\jez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959" y="5108285"/>
            <a:ext cx="172402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2f\Documents\Klaudia Dubiel\Nowy folder\b0bc03b03efdc932082c61fa026079e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959" y="5035019"/>
            <a:ext cx="869181" cy="86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2f\Documents\Klaudia Dubiel\Nowy folder\rg1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623669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556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30">
        <p14:reveal/>
      </p:transition>
    </mc:Choice>
    <mc:Fallback>
      <p:transition spd="slow" advClick="0" advTm="1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20" fill="hold">
                                          <p:stCondLst>
                                            <p:cond delay="42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20" fill="hold">
                                          <p:stCondLst>
                                            <p:cond delay="8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20" fill="hold">
                                          <p:stCondLst>
                                            <p:cond delay="126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20" fill="hold">
                                          <p:stCondLst>
                                            <p:cond delay="168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380" fill="hold">
                                          <p:stCondLst>
                                            <p:cond delay="38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380" fill="hold">
                                          <p:stCondLst>
                                            <p:cond delay="76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380" fill="hold">
                                          <p:stCondLst>
                                            <p:cond delay="114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380" fill="hold">
                                          <p:stCondLst>
                                            <p:cond delay="152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36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360" fill="hold">
                                          <p:stCondLst>
                                            <p:cond delay="7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360" fill="hold">
                                          <p:stCondLst>
                                            <p:cond delay="10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360" fill="hold">
                                          <p:stCondLst>
                                            <p:cond delay="14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8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4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2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120000">
                                      <p:cBhvr>
                                        <p:cTn id="59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6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  <p:bldP spid="5" grpId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259632" y="5986128"/>
            <a:ext cx="70001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odleciał przez niedomknięte okno.</a:t>
            </a:r>
          </a:p>
        </p:txBody>
      </p:sp>
      <p:pic>
        <p:nvPicPr>
          <p:cNvPr id="4098" name="Picture 2" descr="C:\Users\2f\Documents\Klaudia Dubiel\Nowy folder\b0bc03b03efdc932082c61fa026079e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345524" y="4641544"/>
            <a:ext cx="659206" cy="65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2f\Documents\Klaudia Dubiel\Nowy folder\jez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15" y="4797150"/>
            <a:ext cx="172402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2f\Documents\Klaudia Dubiel\Nowy folder\rg1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15" y="5300751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2f\Documents\Klaudia Dubiel\Nowy folder\b0bc03b03efdc932082c61fa026079e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15" y="4757659"/>
            <a:ext cx="862011" cy="86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923049" y="3642988"/>
            <a:ext cx="63367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Wtedy stało się jasne, że chłopczyk z tatusiem nie przynieśli z lasu jeżyka, </a:t>
            </a:r>
            <a:endParaRPr lang="pl-PL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tylko </a:t>
            </a:r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jakieś nie wiadomo co.</a:t>
            </a:r>
          </a:p>
        </p:txBody>
      </p:sp>
    </p:spTree>
    <p:extLst>
      <p:ext uri="{BB962C8B-B14F-4D97-AF65-F5344CB8AC3E}">
        <p14:creationId xmlns:p14="http://schemas.microsoft.com/office/powerpoint/2010/main" val="2251042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60">
        <p14:reveal/>
      </p:transition>
    </mc:Choice>
    <mc:Fallback>
      <p:transition spd="slow" advClick="0" advTm="1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11" dur="1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34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340" fill="hold">
                                          <p:stCondLst>
                                            <p:cond delay="10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34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4.72222E-6 -0.00486 L -0.00347 -0.5606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2779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44444E-6 4.79769E-6 L -0.01112 -0.5694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" y="-2848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2.5E-6 3.06358E-6 L -0.00347 -0.5079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2541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4.72222E-6 -6.35838E-7 L -0.00347 -0.476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23815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1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3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3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1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3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3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3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1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2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2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1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2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2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600"/>
                            </p:stCondLst>
                            <p:childTnLst>
                              <p:par>
                                <p:cTn id="67" presetID="42" presetClass="exit" presetSubtype="0" fill="hold" grpId="2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900"/>
                            </p:stCondLst>
                            <p:childTnLst>
                              <p:par>
                                <p:cTn id="7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900"/>
                            </p:stCondLst>
                            <p:childTnLst>
                              <p:par>
                                <p:cTn id="8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11760" y="2708920"/>
            <a:ext cx="4464496" cy="1143000"/>
          </a:xfrm>
        </p:spPr>
        <p:txBody>
          <a:bodyPr>
            <a:noAutofit/>
          </a:bodyPr>
          <a:lstStyle/>
          <a:p>
            <a:r>
              <a:rPr lang="pl-PL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anose="04040A07060A02020202" pitchFamily="82" charset="0"/>
              </a:rPr>
              <a:t>Koniec</a:t>
            </a:r>
            <a:endParaRPr lang="pl-PL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anose="04040A07060A02020202" pitchFamily="82" charset="0"/>
            </a:endParaRPr>
          </a:p>
        </p:txBody>
      </p:sp>
      <p:pic>
        <p:nvPicPr>
          <p:cNvPr id="1027" name="Picture 3" descr="C:\Users\2f\Documents\Klaudia Dubiel\Nowy folder\b0bc03b03efdc932082c61fa026079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523" y="3268817"/>
            <a:ext cx="730171" cy="73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2f\Documents\Klaudia Dubiel\Nowy folder\jez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481" y="3406720"/>
            <a:ext cx="172402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2f\Documents\Klaudia Dubiel\Nowy folder\b0bc03b03efdc932082c61fa026079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723" y="3421247"/>
            <a:ext cx="836439" cy="83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2f\Documents\Klaudia Dubiel\Nowy folder\rg1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381" y="3894018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030061"/>
      </p:ext>
    </p:extLst>
  </p:cSld>
  <p:clrMapOvr>
    <a:masterClrMapping/>
  </p:clrMapOvr>
  <p:transition spd="slow" advClick="0" advTm="15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22" dur="2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560" fill="hold">
                                          <p:stCondLst>
                                            <p:cond delay="5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56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560" fill="hold">
                                          <p:stCondLst>
                                            <p:cond delay="16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560" fill="hold">
                                          <p:stCondLst>
                                            <p:cond delay="22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9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9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9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00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000"/>
                            </p:stCondLst>
                            <p:childTnLst>
                              <p:par>
                                <p:cTn id="102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1" presetID="45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theme/theme1.xml><?xml version="1.0" encoding="utf-8"?>
<a:theme xmlns:a="http://schemas.openxmlformats.org/drawingml/2006/main" name="Strzech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Średni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rzecha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210</TotalTime>
  <Words>123</Words>
  <Application>Microsoft Office PowerPoint</Application>
  <PresentationFormat>Pokaz na ekranie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Strzecha</vt:lpstr>
      <vt:lpstr>Klaudia Dubiel</vt:lpstr>
      <vt:lpstr>Prezentacja programu PowerPoint</vt:lpstr>
      <vt:lpstr>Prezentacja programu PowerPoint</vt:lpstr>
      <vt:lpstr>Prezentacja programu PowerPoint</vt:lpstr>
      <vt:lpstr>Prezentacja programu PowerPoint</vt:lpstr>
      <vt:lpstr>Koniec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2f</dc:creator>
  <cp:lastModifiedBy>2f</cp:lastModifiedBy>
  <cp:revision>27</cp:revision>
  <dcterms:created xsi:type="dcterms:W3CDTF">2013-11-28T12:46:07Z</dcterms:created>
  <dcterms:modified xsi:type="dcterms:W3CDTF">2013-11-29T11:55:31Z</dcterms:modified>
</cp:coreProperties>
</file>