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A03"/>
    <a:srgbClr val="CC7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76" autoAdjust="0"/>
  </p:normalViewPr>
  <p:slideViewPr>
    <p:cSldViewPr>
      <p:cViewPr varScale="1">
        <p:scale>
          <a:sx n="58" d="100"/>
          <a:sy n="58" d="100"/>
        </p:scale>
        <p:origin x="-90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87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995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72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94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364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50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407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029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2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585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855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24ED9-ECFB-415A-9DC9-C12C7F48979E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EEA2B-44CF-4FD6-934E-66CEB4AC03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33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131840" y="4365104"/>
            <a:ext cx="5936704" cy="2281808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Opowiem wam teraz historię bez końca,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O miejscu, gdzie nigdy nie było słońca,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O miejscu, gdzie strachy i strzygi panują,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>Gdzie na twoje życie potwory polują.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44895" y="116632"/>
            <a:ext cx="2355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Karolina Majnusz</a:t>
            </a:r>
            <a:endParaRPr lang="pl-PL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539552" y="500365"/>
            <a:ext cx="1354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6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Cyrk</a:t>
            </a:r>
            <a:endParaRPr lang="pl-PL" sz="3600" b="1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239738"/>
      </p:ext>
    </p:extLst>
  </p:cSld>
  <p:clrMapOvr>
    <a:masterClrMapping/>
  </p:clrMapOvr>
  <p:transition spd="slow" advClick="0" advTm="8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6" presetClass="emph" presetSubtype="0" fill="hold" nodeType="after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635896" y="116632"/>
            <a:ext cx="5410944" cy="2548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700" dirty="0" smtClean="0">
                <a:solidFill>
                  <a:schemeClr val="bg1"/>
                </a:solidFill>
              </a:rPr>
              <a:t>Witaj w mym cyrku, mały pędraku,</a:t>
            </a:r>
          </a:p>
          <a:p>
            <a:pPr marL="0" indent="0">
              <a:buNone/>
            </a:pPr>
            <a:r>
              <a:rPr lang="pl-PL" sz="2700" dirty="0" smtClean="0">
                <a:solidFill>
                  <a:schemeClr val="bg1"/>
                </a:solidFill>
              </a:rPr>
              <a:t>Witaj, siądź tutaj, odpocznij, biedaku,</a:t>
            </a:r>
          </a:p>
          <a:p>
            <a:pPr marL="0" indent="0">
              <a:buNone/>
            </a:pPr>
            <a:r>
              <a:rPr lang="pl-PL" sz="2700" dirty="0" smtClean="0">
                <a:solidFill>
                  <a:schemeClr val="bg1"/>
                </a:solidFill>
              </a:rPr>
              <a:t>Jam jest Circus! Twój koszmar żywy,</a:t>
            </a:r>
          </a:p>
          <a:p>
            <a:pPr marL="0" indent="0">
              <a:buNone/>
            </a:pPr>
            <a:r>
              <a:rPr lang="pl-PL" sz="2700" dirty="0" smtClean="0">
                <a:solidFill>
                  <a:schemeClr val="bg1"/>
                </a:solidFill>
              </a:rPr>
              <a:t>Zmora, bestia, potwór niegodziwy.</a:t>
            </a:r>
            <a:endParaRPr lang="pl-PL" sz="2700" dirty="0">
              <a:solidFill>
                <a:schemeClr val="bg1"/>
              </a:solidFill>
            </a:endParaRPr>
          </a:p>
        </p:txBody>
      </p:sp>
      <p:pic>
        <p:nvPicPr>
          <p:cNvPr id="1026" name="Picture 2" descr="D:\PROJEKT\Circus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22"/>
            <a:ext cx="3347864" cy="6802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PROJEKT\Circu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22"/>
            <a:ext cx="3360180" cy="682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PROJEKT\Circus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969"/>
            <a:ext cx="3360180" cy="682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PROJEKT\Circu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" y="0"/>
            <a:ext cx="337542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65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8000">
        <p14:flash/>
      </p:transition>
    </mc:Choice>
    <mc:Fallback xmlns="">
      <p:transition spd="slow" advClick="0" advTm="8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1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6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7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8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6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3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6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3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6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3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6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30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9" presetClass="emph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260648"/>
            <a:ext cx="5987008" cy="2404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700" dirty="0" smtClean="0">
                <a:solidFill>
                  <a:schemeClr val="bg1"/>
                </a:solidFill>
              </a:rPr>
              <a:t>Zaraz nasz cyrk i ciebie dopadnie,</a:t>
            </a:r>
          </a:p>
          <a:p>
            <a:pPr marL="0" indent="0">
              <a:buNone/>
            </a:pPr>
            <a:r>
              <a:rPr lang="pl-PL" sz="2700" dirty="0" smtClean="0">
                <a:solidFill>
                  <a:schemeClr val="bg1"/>
                </a:solidFill>
              </a:rPr>
              <a:t>Poczekaj chwilę, zaraz wzrok zapadnie.</a:t>
            </a:r>
          </a:p>
          <a:p>
            <a:pPr marL="0" indent="0">
              <a:buNone/>
            </a:pPr>
            <a:r>
              <a:rPr lang="pl-PL" sz="2700" dirty="0" smtClean="0">
                <a:solidFill>
                  <a:schemeClr val="bg1"/>
                </a:solidFill>
              </a:rPr>
              <a:t>Cierpienia i strachu masz pod dostatkiem,</a:t>
            </a:r>
          </a:p>
          <a:p>
            <a:pPr marL="0" indent="0">
              <a:buNone/>
            </a:pPr>
            <a:r>
              <a:rPr lang="pl-PL" sz="2700" dirty="0" smtClean="0">
                <a:solidFill>
                  <a:schemeClr val="bg1"/>
                </a:solidFill>
              </a:rPr>
              <a:t>Nie trafiłeś tutaj przypadkiem.</a:t>
            </a:r>
            <a:endParaRPr lang="pl-PL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37413"/>
      </p:ext>
    </p:extLst>
  </p:cSld>
  <p:clrMapOvr>
    <a:masterClrMapping/>
  </p:clrMapOvr>
  <p:transition spd="slow" advClick="0" advTm="8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5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4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93</Words>
  <Application>Microsoft Office PowerPoint</Application>
  <PresentationFormat>Pokaz na ekranie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2f</dc:creator>
  <cp:lastModifiedBy>2f</cp:lastModifiedBy>
  <cp:revision>9</cp:revision>
  <dcterms:created xsi:type="dcterms:W3CDTF">2013-11-29T07:05:15Z</dcterms:created>
  <dcterms:modified xsi:type="dcterms:W3CDTF">2013-11-29T08:21:25Z</dcterms:modified>
</cp:coreProperties>
</file>