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custShowLst>
    <p:custShow name="Pokaz niestandardowy 1" id="0">
      <p:sldLst>
        <p:sld r:id="rId2"/>
        <p:sld r:id="rId3"/>
        <p:sld r:id="rId4"/>
      </p:sldLst>
    </p:custShow>
  </p:custShow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4" autoAdjust="0"/>
    <p:restoredTop sz="94660"/>
  </p:normalViewPr>
  <p:slideViewPr>
    <p:cSldViewPr>
      <p:cViewPr>
        <p:scale>
          <a:sx n="100" d="100"/>
          <a:sy n="100" d="100"/>
        </p:scale>
        <p:origin x="-150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5ADD603-2D4F-41DB-893F-71D8FE05D222}" type="datetimeFigureOut">
              <a:rPr lang="pl-PL" smtClean="0"/>
              <a:t>2013-11-28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0BEA-83F1-43CE-BC4D-6309F7554A41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603-2D4F-41DB-893F-71D8FE05D222}" type="datetimeFigureOut">
              <a:rPr lang="pl-PL" smtClean="0"/>
              <a:t>2013-11-28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0BEA-83F1-43CE-BC4D-6309F7554A41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603-2D4F-41DB-893F-71D8FE05D222}" type="datetimeFigureOut">
              <a:rPr lang="pl-PL" smtClean="0"/>
              <a:t>2013-11-28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0BEA-83F1-43CE-BC4D-6309F7554A41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603-2D4F-41DB-893F-71D8FE05D222}" type="datetimeFigureOut">
              <a:rPr lang="pl-PL" smtClean="0"/>
              <a:t>2013-11-28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0BEA-83F1-43CE-BC4D-6309F7554A41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603-2D4F-41DB-893F-71D8FE05D222}" type="datetimeFigureOut">
              <a:rPr lang="pl-PL" smtClean="0"/>
              <a:t>2013-11-28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0BEA-83F1-43CE-BC4D-6309F7554A41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603-2D4F-41DB-893F-71D8FE05D222}" type="datetimeFigureOut">
              <a:rPr lang="pl-PL" smtClean="0"/>
              <a:t>2013-11-28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0BEA-83F1-43CE-BC4D-6309F7554A41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603-2D4F-41DB-893F-71D8FE05D222}" type="datetimeFigureOut">
              <a:rPr lang="pl-PL" smtClean="0"/>
              <a:t>2013-11-28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0BEA-83F1-43CE-BC4D-6309F7554A41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603-2D4F-41DB-893F-71D8FE05D222}" type="datetimeFigureOut">
              <a:rPr lang="pl-PL" smtClean="0"/>
              <a:t>2013-11-28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0BEA-83F1-43CE-BC4D-6309F7554A41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603-2D4F-41DB-893F-71D8FE05D222}" type="datetimeFigureOut">
              <a:rPr lang="pl-PL" smtClean="0"/>
              <a:t>2013-11-28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0BEA-83F1-43CE-BC4D-6309F7554A41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603-2D4F-41DB-893F-71D8FE05D222}" type="datetimeFigureOut">
              <a:rPr lang="pl-PL" smtClean="0"/>
              <a:t>2013-11-28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0BEA-83F1-43CE-BC4D-6309F7554A41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603-2D4F-41DB-893F-71D8FE05D222}" type="datetimeFigureOut">
              <a:rPr lang="pl-PL" smtClean="0"/>
              <a:t>2013-11-28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0BEA-83F1-43CE-BC4D-6309F7554A41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5ADD603-2D4F-41DB-893F-71D8FE05D222}" type="datetimeFigureOut">
              <a:rPr lang="pl-PL" smtClean="0"/>
              <a:t>2013-11-28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E970BEA-83F1-43CE-BC4D-6309F7554A41}" type="slidenum">
              <a:rPr lang="pl-PL" smtClean="0"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Winsz Dawid</a:t>
            </a:r>
            <a:b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Kl.2 ”F”</a:t>
            </a:r>
            <a:r>
              <a:rPr lang="pl-PL" i="1" dirty="0" smtClean="0"/>
              <a:t/>
            </a:r>
            <a:br>
              <a:rPr lang="pl-PL" i="1" dirty="0" smtClean="0"/>
            </a:br>
            <a:endParaRPr lang="pl-PL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762000"/>
          </a:xfrm>
        </p:spPr>
        <p:txBody>
          <a:bodyPr/>
          <a:lstStyle/>
          <a:p>
            <a:r>
              <a:rPr lang="pl-PL" dirty="0" smtClean="0"/>
              <a:t>Opowieść o Marcinie</a:t>
            </a:r>
          </a:p>
        </p:txBody>
      </p:sp>
    </p:spTree>
    <p:extLst>
      <p:ext uri="{BB962C8B-B14F-4D97-AF65-F5344CB8AC3E}">
        <p14:creationId xmlns:p14="http://schemas.microsoft.com/office/powerpoint/2010/main" val="71582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7569 L 0.00017 0.17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oliniowy 10"/>
          <p:cNvCxnSpPr>
            <a:stCxn id="5" idx="4"/>
          </p:cNvCxnSpPr>
          <p:nvPr/>
        </p:nvCxnSpPr>
        <p:spPr>
          <a:xfrm>
            <a:off x="4247964" y="2852936"/>
            <a:ext cx="0" cy="1656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>
            <a:off x="4247964" y="4509120"/>
            <a:ext cx="612068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 flipH="1">
            <a:off x="3779912" y="4509120"/>
            <a:ext cx="468052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/>
          <p:nvPr/>
        </p:nvCxnSpPr>
        <p:spPr>
          <a:xfrm flipV="1">
            <a:off x="4243121" y="3068960"/>
            <a:ext cx="550523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/>
          <p:nvPr/>
        </p:nvCxnSpPr>
        <p:spPr>
          <a:xfrm flipH="1" flipV="1">
            <a:off x="3707904" y="3068960"/>
            <a:ext cx="527256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>
            <a:off x="683568" y="530120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upa 47"/>
          <p:cNvGrpSpPr/>
          <p:nvPr/>
        </p:nvGrpSpPr>
        <p:grpSpPr>
          <a:xfrm>
            <a:off x="3851920" y="2060848"/>
            <a:ext cx="792088" cy="792088"/>
            <a:chOff x="3851920" y="2060848"/>
            <a:chExt cx="792088" cy="792088"/>
          </a:xfrm>
        </p:grpSpPr>
        <p:sp>
          <p:nvSpPr>
            <p:cNvPr id="5" name="Elipsa 4"/>
            <p:cNvSpPr/>
            <p:nvPr/>
          </p:nvSpPr>
          <p:spPr>
            <a:xfrm>
              <a:off x="3851920" y="2060848"/>
              <a:ext cx="792088" cy="79208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7" name="Elipsa 36"/>
            <p:cNvSpPr/>
            <p:nvPr/>
          </p:nvSpPr>
          <p:spPr>
            <a:xfrm>
              <a:off x="4013435" y="231378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8" name="Elipsa 37"/>
            <p:cNvSpPr/>
            <p:nvPr/>
          </p:nvSpPr>
          <p:spPr>
            <a:xfrm>
              <a:off x="4374366" y="231287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3" name="Dowolny kształt 42"/>
            <p:cNvSpPr/>
            <p:nvPr/>
          </p:nvSpPr>
          <p:spPr>
            <a:xfrm rot="20846226">
              <a:off x="4056099" y="2579914"/>
              <a:ext cx="428815" cy="218594"/>
            </a:xfrm>
            <a:custGeom>
              <a:avLst/>
              <a:gdLst>
                <a:gd name="connsiteX0" fmla="*/ 0 w 424543"/>
                <a:gd name="connsiteY0" fmla="*/ 0 h 185940"/>
                <a:gd name="connsiteX1" fmla="*/ 217714 w 424543"/>
                <a:gd name="connsiteY1" fmla="*/ 185057 h 185940"/>
                <a:gd name="connsiteX2" fmla="*/ 424543 w 424543"/>
                <a:gd name="connsiteY2" fmla="*/ 65314 h 18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543" h="185940">
                  <a:moveTo>
                    <a:pt x="0" y="0"/>
                  </a:moveTo>
                  <a:cubicBezTo>
                    <a:pt x="73478" y="87085"/>
                    <a:pt x="146957" y="174171"/>
                    <a:pt x="217714" y="185057"/>
                  </a:cubicBezTo>
                  <a:cubicBezTo>
                    <a:pt x="288471" y="195943"/>
                    <a:pt x="362857" y="103414"/>
                    <a:pt x="424543" y="65314"/>
                  </a:cubicBezTo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55" name="Tytuł 54"/>
          <p:cNvSpPr>
            <a:spLocks noGrp="1"/>
          </p:cNvSpPr>
          <p:nvPr>
            <p:ph type="ctrTitle"/>
          </p:nvPr>
        </p:nvSpPr>
        <p:spPr>
          <a:xfrm>
            <a:off x="1767835" y="1124744"/>
            <a:ext cx="5213062" cy="1037321"/>
          </a:xfrm>
        </p:spPr>
        <p:txBody>
          <a:bodyPr>
            <a:normAutofit/>
          </a:bodyPr>
          <a:lstStyle/>
          <a:p>
            <a:r>
              <a:rPr lang="pl-PL" sz="1800" dirty="0" smtClean="0"/>
              <a:t>Marcin nie posłuchał mamy i rozmawiał przez komórkę podczas burzy</a:t>
            </a:r>
            <a:endParaRPr lang="pl-PL" sz="1800" dirty="0"/>
          </a:p>
        </p:txBody>
      </p:sp>
      <p:sp>
        <p:nvSpPr>
          <p:cNvPr id="57" name="Prostokąt 56"/>
          <p:cNvSpPr/>
          <p:nvPr/>
        </p:nvSpPr>
        <p:spPr>
          <a:xfrm rot="20229600">
            <a:off x="4788024" y="2913574"/>
            <a:ext cx="144016" cy="23140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0" name="Prostokąt 59"/>
          <p:cNvSpPr/>
          <p:nvPr/>
        </p:nvSpPr>
        <p:spPr>
          <a:xfrm rot="20229600">
            <a:off x="4788024" y="2947248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298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14:shred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łyskawica 16"/>
          <p:cNvSpPr/>
          <p:nvPr/>
        </p:nvSpPr>
        <p:spPr>
          <a:xfrm>
            <a:off x="778471" y="836712"/>
            <a:ext cx="3096344" cy="162109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3608" y="119675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pl-PL" dirty="0"/>
              <a:t>Aż trafił go piorun </a:t>
            </a:r>
            <a:r>
              <a:rPr lang="pl-PL" dirty="0">
                <a:sym typeface="Wingdings" panose="05000000000000000000" pitchFamily="2" charset="2"/>
              </a:rPr>
              <a:t></a:t>
            </a:r>
            <a:endParaRPr lang="pl-PL" dirty="0"/>
          </a:p>
        </p:txBody>
      </p:sp>
      <p:cxnSp>
        <p:nvCxnSpPr>
          <p:cNvPr id="3" name="Łącznik prostoliniowy 2"/>
          <p:cNvCxnSpPr>
            <a:stCxn id="9" idx="4"/>
          </p:cNvCxnSpPr>
          <p:nvPr/>
        </p:nvCxnSpPr>
        <p:spPr>
          <a:xfrm>
            <a:off x="4247964" y="2852936"/>
            <a:ext cx="0" cy="1656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oliniowy 3"/>
          <p:cNvCxnSpPr/>
          <p:nvPr/>
        </p:nvCxnSpPr>
        <p:spPr>
          <a:xfrm>
            <a:off x="4247964" y="4509120"/>
            <a:ext cx="612068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Łącznik prostoliniowy 4"/>
          <p:cNvCxnSpPr/>
          <p:nvPr/>
        </p:nvCxnSpPr>
        <p:spPr>
          <a:xfrm flipH="1">
            <a:off x="3779912" y="4509120"/>
            <a:ext cx="468052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Łącznik prostoliniowy 5"/>
          <p:cNvCxnSpPr/>
          <p:nvPr/>
        </p:nvCxnSpPr>
        <p:spPr>
          <a:xfrm flipV="1">
            <a:off x="4243121" y="3068960"/>
            <a:ext cx="550523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 flipH="1" flipV="1">
            <a:off x="3707904" y="3068960"/>
            <a:ext cx="527256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upa 7"/>
          <p:cNvGrpSpPr/>
          <p:nvPr/>
        </p:nvGrpSpPr>
        <p:grpSpPr>
          <a:xfrm>
            <a:off x="3851920" y="2060848"/>
            <a:ext cx="792088" cy="792088"/>
            <a:chOff x="3851920" y="2060848"/>
            <a:chExt cx="792088" cy="792088"/>
          </a:xfrm>
        </p:grpSpPr>
        <p:sp>
          <p:nvSpPr>
            <p:cNvPr id="9" name="Elipsa 8"/>
            <p:cNvSpPr/>
            <p:nvPr/>
          </p:nvSpPr>
          <p:spPr>
            <a:xfrm>
              <a:off x="3851920" y="2060848"/>
              <a:ext cx="792088" cy="79208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Elipsa 9"/>
            <p:cNvSpPr/>
            <p:nvPr/>
          </p:nvSpPr>
          <p:spPr>
            <a:xfrm>
              <a:off x="4013435" y="231378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Elipsa 10"/>
            <p:cNvSpPr/>
            <p:nvPr/>
          </p:nvSpPr>
          <p:spPr>
            <a:xfrm>
              <a:off x="4374366" y="231287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Dowolny kształt 11"/>
            <p:cNvSpPr/>
            <p:nvPr/>
          </p:nvSpPr>
          <p:spPr>
            <a:xfrm rot="20846226">
              <a:off x="4056099" y="2579914"/>
              <a:ext cx="428815" cy="218594"/>
            </a:xfrm>
            <a:custGeom>
              <a:avLst/>
              <a:gdLst>
                <a:gd name="connsiteX0" fmla="*/ 0 w 424543"/>
                <a:gd name="connsiteY0" fmla="*/ 0 h 185940"/>
                <a:gd name="connsiteX1" fmla="*/ 217714 w 424543"/>
                <a:gd name="connsiteY1" fmla="*/ 185057 h 185940"/>
                <a:gd name="connsiteX2" fmla="*/ 424543 w 424543"/>
                <a:gd name="connsiteY2" fmla="*/ 65314 h 18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543" h="185940">
                  <a:moveTo>
                    <a:pt x="0" y="0"/>
                  </a:moveTo>
                  <a:cubicBezTo>
                    <a:pt x="73478" y="87085"/>
                    <a:pt x="146957" y="174171"/>
                    <a:pt x="217714" y="185057"/>
                  </a:cubicBezTo>
                  <a:cubicBezTo>
                    <a:pt x="288471" y="195943"/>
                    <a:pt x="362857" y="103414"/>
                    <a:pt x="424543" y="65314"/>
                  </a:cubicBezTo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cxnSp>
        <p:nvCxnSpPr>
          <p:cNvPr id="13" name="Łącznik prostoliniowy 12"/>
          <p:cNvCxnSpPr/>
          <p:nvPr/>
        </p:nvCxnSpPr>
        <p:spPr>
          <a:xfrm>
            <a:off x="683568" y="530120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a 17"/>
          <p:cNvGrpSpPr/>
          <p:nvPr/>
        </p:nvGrpSpPr>
        <p:grpSpPr>
          <a:xfrm>
            <a:off x="4788024" y="2913574"/>
            <a:ext cx="144016" cy="231406"/>
            <a:chOff x="4788024" y="2913574"/>
            <a:chExt cx="144016" cy="231406"/>
          </a:xfrm>
        </p:grpSpPr>
        <p:sp>
          <p:nvSpPr>
            <p:cNvPr id="15" name="Prostokąt 14"/>
            <p:cNvSpPr/>
            <p:nvPr/>
          </p:nvSpPr>
          <p:spPr>
            <a:xfrm rot="20229600">
              <a:off x="4788024" y="2913574"/>
              <a:ext cx="144016" cy="23140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Prostokąt 15"/>
            <p:cNvSpPr/>
            <p:nvPr/>
          </p:nvSpPr>
          <p:spPr>
            <a:xfrm rot="20229600">
              <a:off x="4788024" y="2947248"/>
              <a:ext cx="144016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198623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">
        <p14:flash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3598" y="1381065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Dzisiaj Marcin nie ma rąk</a:t>
            </a:r>
            <a:endParaRPr lang="pl-PL" dirty="0"/>
          </a:p>
        </p:txBody>
      </p:sp>
      <p:cxnSp>
        <p:nvCxnSpPr>
          <p:cNvPr id="3" name="Łącznik prostoliniowy 2"/>
          <p:cNvCxnSpPr>
            <a:stCxn id="9" idx="4"/>
          </p:cNvCxnSpPr>
          <p:nvPr/>
        </p:nvCxnSpPr>
        <p:spPr>
          <a:xfrm>
            <a:off x="4247964" y="2852936"/>
            <a:ext cx="0" cy="1656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oliniowy 3"/>
          <p:cNvCxnSpPr/>
          <p:nvPr/>
        </p:nvCxnSpPr>
        <p:spPr>
          <a:xfrm>
            <a:off x="4247964" y="4509120"/>
            <a:ext cx="612068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Łącznik prostoliniowy 4"/>
          <p:cNvCxnSpPr/>
          <p:nvPr/>
        </p:nvCxnSpPr>
        <p:spPr>
          <a:xfrm flipH="1">
            <a:off x="3779912" y="4509120"/>
            <a:ext cx="468052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upa 7"/>
          <p:cNvGrpSpPr/>
          <p:nvPr/>
        </p:nvGrpSpPr>
        <p:grpSpPr>
          <a:xfrm>
            <a:off x="3851920" y="2060848"/>
            <a:ext cx="792088" cy="792088"/>
            <a:chOff x="3851920" y="2060848"/>
            <a:chExt cx="792088" cy="792088"/>
          </a:xfrm>
        </p:grpSpPr>
        <p:sp>
          <p:nvSpPr>
            <p:cNvPr id="9" name="Elipsa 8"/>
            <p:cNvSpPr/>
            <p:nvPr/>
          </p:nvSpPr>
          <p:spPr>
            <a:xfrm>
              <a:off x="3851920" y="2060848"/>
              <a:ext cx="792088" cy="79208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Elipsa 9"/>
            <p:cNvSpPr/>
            <p:nvPr/>
          </p:nvSpPr>
          <p:spPr>
            <a:xfrm>
              <a:off x="4013435" y="231378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Elipsa 10"/>
            <p:cNvSpPr/>
            <p:nvPr/>
          </p:nvSpPr>
          <p:spPr>
            <a:xfrm>
              <a:off x="4374366" y="231287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Dowolny kształt 11"/>
            <p:cNvSpPr/>
            <p:nvPr/>
          </p:nvSpPr>
          <p:spPr>
            <a:xfrm rot="10173491">
              <a:off x="4056099" y="2579914"/>
              <a:ext cx="428815" cy="218594"/>
            </a:xfrm>
            <a:custGeom>
              <a:avLst/>
              <a:gdLst>
                <a:gd name="connsiteX0" fmla="*/ 0 w 424543"/>
                <a:gd name="connsiteY0" fmla="*/ 0 h 185940"/>
                <a:gd name="connsiteX1" fmla="*/ 217714 w 424543"/>
                <a:gd name="connsiteY1" fmla="*/ 185057 h 185940"/>
                <a:gd name="connsiteX2" fmla="*/ 424543 w 424543"/>
                <a:gd name="connsiteY2" fmla="*/ 65314 h 18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543" h="185940">
                  <a:moveTo>
                    <a:pt x="0" y="0"/>
                  </a:moveTo>
                  <a:cubicBezTo>
                    <a:pt x="73478" y="87085"/>
                    <a:pt x="146957" y="174171"/>
                    <a:pt x="217714" y="185057"/>
                  </a:cubicBezTo>
                  <a:cubicBezTo>
                    <a:pt x="288471" y="195943"/>
                    <a:pt x="362857" y="103414"/>
                    <a:pt x="424543" y="65314"/>
                  </a:cubicBezTo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cxnSp>
        <p:nvCxnSpPr>
          <p:cNvPr id="13" name="Łącznik prostoliniowy 12"/>
          <p:cNvCxnSpPr/>
          <p:nvPr/>
        </p:nvCxnSpPr>
        <p:spPr>
          <a:xfrm>
            <a:off x="683568" y="530120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56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2708920"/>
            <a:ext cx="6400800" cy="685800"/>
          </a:xfrm>
        </p:spPr>
        <p:txBody>
          <a:bodyPr>
            <a:noAutofit/>
          </a:bodyPr>
          <a:lstStyle/>
          <a:p>
            <a:r>
              <a:rPr lang="pl-PL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oak Std" pitchFamily="82" charset="0"/>
              </a:rPr>
              <a:t>Koniec</a:t>
            </a:r>
            <a:endParaRPr lang="pl-PL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oak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3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1000">
        <p14:glitter pattern="hexago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69</TotalTime>
  <Words>26</Words>
  <Application>Microsoft Office PowerPoint</Application>
  <PresentationFormat>Pokaz na ekranie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  <vt:variant>
        <vt:lpstr>Pokazy niestandardowe</vt:lpstr>
      </vt:variant>
      <vt:variant>
        <vt:i4>1</vt:i4>
      </vt:variant>
    </vt:vector>
  </HeadingPairs>
  <TitlesOfParts>
    <vt:vector size="7" baseType="lpstr">
      <vt:lpstr>Ekskluzywny</vt:lpstr>
      <vt:lpstr>Winsz Dawid Kl.2 ”F” </vt:lpstr>
      <vt:lpstr>Marcin nie posłuchał mamy i rozmawiał przez komórkę podczas burzy</vt:lpstr>
      <vt:lpstr>Aż trafił go piorun </vt:lpstr>
      <vt:lpstr>Dzisiaj Marcin nie ma rąk</vt:lpstr>
      <vt:lpstr>Koniec</vt:lpstr>
      <vt:lpstr>Pokaz niestandardowy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Winsz Dawid Kl.2 ”F”</dc:title>
  <dc:creator>2f</dc:creator>
  <cp:lastModifiedBy>2f</cp:lastModifiedBy>
  <cp:revision>7</cp:revision>
  <dcterms:created xsi:type="dcterms:W3CDTF">2013-11-28T07:13:51Z</dcterms:created>
  <dcterms:modified xsi:type="dcterms:W3CDTF">2013-11-28T08:23:03Z</dcterms:modified>
</cp:coreProperties>
</file>