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50" d="100"/>
          <a:sy n="50" d="100"/>
        </p:scale>
        <p:origin x="2796" y="3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396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662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149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870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7715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901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1547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1798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92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0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02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97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46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20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846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219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03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03586-D430-4593-A564-3C50E682F3EF}" type="datetimeFigureOut">
              <a:rPr lang="pl-PL" smtClean="0"/>
              <a:t>09.01.2018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A93CC-2336-488E-B264-4D4B6755E7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5369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OCZKARKI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654" y="4271879"/>
            <a:ext cx="2143125" cy="2143125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913978" y="4597239"/>
            <a:ext cx="1910478" cy="381161"/>
          </a:xfrm>
        </p:spPr>
        <p:txBody>
          <a:bodyPr>
            <a:normAutofit fontScale="92500"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Dla Poligrafa</a:t>
            </a:r>
            <a:endParaRPr lang="pl-PL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46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4805" y="745277"/>
            <a:ext cx="9613861" cy="1080938"/>
          </a:xfrm>
        </p:spPr>
        <p:txBody>
          <a:bodyPr/>
          <a:lstStyle/>
          <a:p>
            <a:r>
              <a:rPr lang="pl-PL" dirty="0" smtClean="0"/>
              <a:t>Rodzaje oczkarek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Sekator- trzymany w ręce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pl-PL" dirty="0" err="1" smtClean="0"/>
              <a:t>Oczkarka</a:t>
            </a:r>
            <a:r>
              <a:rPr lang="pl-PL" dirty="0" smtClean="0"/>
              <a:t> stojąca – stojący na jakimś podłożu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327" y="2336873"/>
            <a:ext cx="2009029" cy="150677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152" y="4232081"/>
            <a:ext cx="1929848" cy="192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57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 czego służą </a:t>
            </a:r>
            <a:r>
              <a:rPr lang="pl-PL" dirty="0" err="1" smtClean="0"/>
              <a:t>oczkarki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 smtClean="0"/>
              <a:t>Oczkarki</a:t>
            </a:r>
            <a:r>
              <a:rPr lang="pl-PL" dirty="0" smtClean="0"/>
              <a:t> ręczne to specjalistyczne urządzenia do oczkowania banerów. Cechuje się ciężką i solidną budową.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458" y="3162960"/>
            <a:ext cx="3275936" cy="327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42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kółek oczkarek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Możliwość </a:t>
            </a:r>
            <a:r>
              <a:rPr lang="pl-PL" dirty="0"/>
              <a:t>zakuwania oczek o średnicy wew. 10 lub 12mm (standardowo w komplecie znajduje się głowica </a:t>
            </a:r>
            <a:r>
              <a:rPr lang="pl-PL" dirty="0" smtClean="0"/>
              <a:t>10mm).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251" y="3283309"/>
            <a:ext cx="38100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50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Cennik oczkarek	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680321" y="2362011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Cena: 505,00zł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Cena: 189,00zł 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354" y="2362011"/>
            <a:ext cx="2368825" cy="1770697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354" y="4293041"/>
            <a:ext cx="2368825" cy="235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469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4122" y="-10731275"/>
            <a:ext cx="11063756" cy="19594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dirty="0" smtClean="0">
                <a:solidFill>
                  <a:srgbClr val="FFFF00"/>
                </a:solidFill>
              </a:rPr>
              <a:t>Far, far </a:t>
            </a:r>
            <a:r>
              <a:rPr lang="pl-PL" sz="4000" dirty="0" err="1" smtClean="0">
                <a:solidFill>
                  <a:srgbClr val="FFFF00"/>
                </a:solidFill>
              </a:rPr>
              <a:t>away</a:t>
            </a:r>
            <a:r>
              <a:rPr lang="pl-PL" sz="4000" dirty="0" smtClean="0">
                <a:solidFill>
                  <a:srgbClr val="FFFF00"/>
                </a:solidFill>
              </a:rPr>
              <a:t> in the </a:t>
            </a:r>
            <a:r>
              <a:rPr lang="pl-PL" sz="4000" dirty="0" err="1" smtClean="0">
                <a:solidFill>
                  <a:srgbClr val="FFFF00"/>
                </a:solidFill>
              </a:rPr>
              <a:t>galaxy</a:t>
            </a:r>
            <a:endParaRPr lang="pl-PL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pl-PL" sz="4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pl-PL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pl-PL" sz="4000" dirty="0" smtClean="0">
              <a:solidFill>
                <a:srgbClr val="FFFF00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80321" y="-2802772"/>
            <a:ext cx="9613861" cy="108093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839497" y="-4152405"/>
            <a:ext cx="451300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>
              <a:solidFill>
                <a:srgbClr val="FFFF00"/>
              </a:solidFill>
            </a:endParaRP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Reżyseria: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Tomasz </a:t>
            </a:r>
            <a:r>
              <a:rPr lang="pl-PL" sz="2800" dirty="0" err="1">
                <a:solidFill>
                  <a:srgbClr val="FFFF00"/>
                </a:solidFill>
              </a:rPr>
              <a:t>Kajdanowicz</a:t>
            </a:r>
            <a:r>
              <a:rPr lang="pl-PL" sz="2800" dirty="0">
                <a:solidFill>
                  <a:srgbClr val="FFFF00"/>
                </a:solidFill>
              </a:rPr>
              <a:t>, 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Bartosz Klich, 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Piotr Konieczny</a:t>
            </a:r>
          </a:p>
          <a:p>
            <a:pPr algn="ctr"/>
            <a:r>
              <a:rPr lang="pl-PL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703871" y="-6601842"/>
            <a:ext cx="678425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rgbClr val="FFFF00"/>
                </a:solidFill>
              </a:rPr>
              <a:t>Zdjęcia: 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Tomasz </a:t>
            </a:r>
            <a:r>
              <a:rPr lang="pl-PL" sz="2800" dirty="0" err="1">
                <a:solidFill>
                  <a:srgbClr val="FFFF00"/>
                </a:solidFill>
              </a:rPr>
              <a:t>Kajdanowicz</a:t>
            </a:r>
            <a:r>
              <a:rPr lang="pl-PL" sz="2800" dirty="0">
                <a:solidFill>
                  <a:srgbClr val="FFFF00"/>
                </a:solidFill>
              </a:rPr>
              <a:t>, 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Bartosz Klich,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Piotr Konieczny</a:t>
            </a:r>
          </a:p>
          <a:p>
            <a:pPr algn="ctr"/>
            <a:r>
              <a:rPr lang="pl-PL" dirty="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013587" y="-9328278"/>
            <a:ext cx="616482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>
              <a:solidFill>
                <a:srgbClr val="FFFF00"/>
              </a:solidFill>
            </a:endParaRP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Montaż: 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Tomasz </a:t>
            </a:r>
            <a:r>
              <a:rPr lang="pl-PL" sz="2800" dirty="0" err="1">
                <a:solidFill>
                  <a:srgbClr val="FFFF00"/>
                </a:solidFill>
              </a:rPr>
              <a:t>Kajdanowicz</a:t>
            </a:r>
            <a:r>
              <a:rPr lang="pl-PL" sz="2800" dirty="0">
                <a:solidFill>
                  <a:srgbClr val="FFFF00"/>
                </a:solidFill>
              </a:rPr>
              <a:t>,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 Bartosz Klich, </a:t>
            </a:r>
          </a:p>
          <a:p>
            <a:pPr algn="ctr"/>
            <a:r>
              <a:rPr lang="pl-PL" sz="2800" dirty="0">
                <a:solidFill>
                  <a:srgbClr val="FFFF00"/>
                </a:solidFill>
              </a:rPr>
              <a:t>Piotr Konieczny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258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67</TotalTime>
  <Words>104</Words>
  <Application>Microsoft Office PowerPoint</Application>
  <PresentationFormat>Panoramiczny</PresentationFormat>
  <Paragraphs>36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Trebuchet MS</vt:lpstr>
      <vt:lpstr>Berlin</vt:lpstr>
      <vt:lpstr>OCZKARKI</vt:lpstr>
      <vt:lpstr>Rodzaje oczkarek </vt:lpstr>
      <vt:lpstr>Do czego służą oczkarki </vt:lpstr>
      <vt:lpstr>Rodzaje kółek oczkarek </vt:lpstr>
      <vt:lpstr>Cennik oczkarek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OCZKARKI</dc:title>
  <dc:creator>1cgrafika</dc:creator>
  <cp:lastModifiedBy>1cgrafika</cp:lastModifiedBy>
  <cp:revision>12</cp:revision>
  <dcterms:created xsi:type="dcterms:W3CDTF">2018-01-02T09:14:12Z</dcterms:created>
  <dcterms:modified xsi:type="dcterms:W3CDTF">2018-01-09T09:20:40Z</dcterms:modified>
</cp:coreProperties>
</file>