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33" r:id="rId1"/>
  </p:sldMasterIdLst>
  <p:sldIdLst>
    <p:sldId id="256" r:id="rId2"/>
    <p:sldId id="257" r:id="rId3"/>
    <p:sldId id="258" r:id="rId4"/>
    <p:sldId id="259" r:id="rId5"/>
    <p:sldId id="264" r:id="rId6"/>
    <p:sldId id="260" r:id="rId7"/>
    <p:sldId id="261" r:id="rId8"/>
    <p:sldId id="265" r:id="rId9"/>
    <p:sldId id="262" r:id="rId10"/>
    <p:sldId id="263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66" d="100"/>
          <a:sy n="66" d="100"/>
        </p:scale>
        <p:origin x="2256" y="11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image" Target="../media/image9.emf"/><Relationship Id="rId4" Type="http://schemas.openxmlformats.org/officeDocument/2006/relationships/image" Target="../media/image1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EE401711-02DC-4F5A-B0A4-D7A4CFB82638}" type="datetimeFigureOut">
              <a:rPr lang="en-US" smtClean="0"/>
              <a:t>4/26/2018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18511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 advClick="0" advTm="7000">
        <p15:prstTrans prst="curtains"/>
      </p:transition>
    </mc:Choice>
    <mc:Fallback xmlns="">
      <p:transition spd="slow" advClick="0" advTm="7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8ED7C-D9A5-4EA8-B309-6E368BFA8F2B}" type="datetimeFigureOut">
              <a:rPr lang="en-US" smtClean="0"/>
              <a:t>4/26/2018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40486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 advClick="0" advTm="7000">
        <p15:prstTrans prst="curtains"/>
      </p:transition>
    </mc:Choice>
    <mc:Fallback xmlns="">
      <p:transition spd="slow" advClick="0" advTm="7000">
        <p:fade/>
      </p:transition>
    </mc:Fallback>
  </mc:AlternateContent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8ED7C-D9A5-4EA8-B309-6E368BFA8F2B}" type="datetimeFigureOut">
              <a:rPr lang="en-US" smtClean="0"/>
              <a:t>4/26/2018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99529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 advClick="0" advTm="7000">
        <p15:prstTrans prst="curtains"/>
      </p:transition>
    </mc:Choice>
    <mc:Fallback xmlns="">
      <p:transition spd="slow" advClick="0" advTm="7000">
        <p:fade/>
      </p:transition>
    </mc:Fallback>
  </mc:AlternateContent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10A69-C0BC-4A5A-8FE4-5D0B5D0F11EE}" type="datetimeFigureOut">
              <a:rPr lang="en-US" dirty="0"/>
              <a:t>4/26/2018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69080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 advClick="0" advTm="7000">
        <p15:prstTrans prst="curtains"/>
      </p:transition>
    </mc:Choice>
    <mc:Fallback xmlns="">
      <p:transition spd="slow" advClick="0" advTm="7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8ED7C-D9A5-4EA8-B309-6E368BFA8F2B}" type="datetimeFigureOut">
              <a:rPr lang="en-US" smtClean="0"/>
              <a:t>4/26/2018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1327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 advClick="0" advTm="7000">
        <p15:prstTrans prst="curtains"/>
      </p:transition>
    </mc:Choice>
    <mc:Fallback xmlns="">
      <p:transition spd="slow" advClick="0" advTm="7000">
        <p:fade/>
      </p:transition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D653B61-F054-442D-881D-6A81C2774BFE}" type="datetimeFigureOut">
              <a:rPr lang="en-US" smtClean="0"/>
              <a:t>4/26/2018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0744556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 advClick="0" advTm="7000">
        <p15:prstTrans prst="curtains"/>
      </p:transition>
    </mc:Choice>
    <mc:Fallback xmlns="">
      <p:transition spd="slow" advClick="0" advTm="7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8ED7C-D9A5-4EA8-B309-6E368BFA8F2B}" type="datetimeFigureOut">
              <a:rPr lang="en-US" smtClean="0"/>
              <a:t>4/26/2018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97246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 advClick="0" advTm="7000">
        <p15:prstTrans prst="curtains"/>
      </p:transition>
    </mc:Choice>
    <mc:Fallback xmlns="">
      <p:transition spd="slow" advClick="0" advTm="7000">
        <p:fade/>
      </p:transition>
    </mc:Fallback>
  </mc:AlternateContent>
  <p:hf sldNum="0" hdr="0" ftr="0" dt="0"/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8ED7C-D9A5-4EA8-B309-6E368BFA8F2B}" type="datetimeFigureOut">
              <a:rPr lang="en-US" smtClean="0"/>
              <a:t>4/26/2018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2244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 advClick="0" advTm="7000">
        <p15:prstTrans prst="curtains"/>
      </p:transition>
    </mc:Choice>
    <mc:Fallback xmlns="">
      <p:transition spd="slow" advClick="0" advTm="7000">
        <p:fade/>
      </p:transition>
    </mc:Fallback>
  </mc:AlternateContent>
  <p:hf sldNum="0" hdr="0" ftr="0" dt="0"/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A528B-AADB-4276-9F0D-B13FCF86F309}" type="datetimeFigureOut">
              <a:rPr lang="en-US" smtClean="0"/>
              <a:t>4/26/2018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72008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 advClick="0" advTm="7000">
        <p15:prstTrans prst="curtains"/>
      </p:transition>
    </mc:Choice>
    <mc:Fallback xmlns="">
      <p:transition spd="slow" advClick="0" advTm="7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6497F-A1E4-4C0B-8811-954A59B26923}" type="datetimeFigureOut">
              <a:rPr lang="en-US" smtClean="0"/>
              <a:t>4/26/2018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6209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 advClick="0" advTm="7000">
        <p15:prstTrans prst="curtains"/>
      </p:transition>
    </mc:Choice>
    <mc:Fallback xmlns="">
      <p:transition spd="slow" advClick="0" advTm="7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DC48ED7C-D9A5-4EA8-B309-6E368BFA8F2B}" type="datetimeFigureOut">
              <a:rPr lang="en-US" smtClean="0"/>
              <a:t>4/26/2018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04855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 advClick="0" advTm="7000">
        <p15:prstTrans prst="curtains"/>
      </p:transition>
    </mc:Choice>
    <mc:Fallback xmlns="">
      <p:transition spd="slow" advClick="0" advTm="7000">
        <p:fade/>
      </p:transition>
    </mc:Fallback>
  </mc:AlternateContent>
  <p:hf sldNum="0" hdr="0" ftr="0" dt="0"/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620AAD9C-D29C-4D1E-A739-CC3C95B41085}" type="datetimeFigureOut">
              <a:rPr lang="en-US" smtClean="0"/>
              <a:t>4/26/2018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30294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 advClick="0" advTm="7000">
        <p15:prstTrans prst="curtains"/>
      </p:transition>
    </mc:Choice>
    <mc:Fallback xmlns="">
      <p:transition spd="slow" advClick="0" advTm="7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DC48ED7C-D9A5-4EA8-B309-6E368BFA8F2B}" type="datetimeFigureOut">
              <a:rPr lang="en-US" smtClean="0"/>
              <a:t>4/26/2018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73180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 advClick="0" advTm="7000">
        <p15:prstTrans prst="curtains"/>
      </p:transition>
    </mc:Choice>
    <mc:Fallback xmlns="">
      <p:transition spd="slow" advClick="0" advTm="7000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2.emf"/><Relationship Id="rId4" Type="http://schemas.openxmlformats.org/officeDocument/2006/relationships/image" Target="../media/image9.emf"/><Relationship Id="rId9" Type="http://schemas.openxmlformats.org/officeDocument/2006/relationships/oleObject" Target="../embeddings/oleObject4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12.xml"/><Relationship Id="rId1" Type="http://schemas.openxmlformats.org/officeDocument/2006/relationships/video" Target="https://www.youtube.com/embed/DVo648EcquQ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Prace wykończeniowe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/>
              <a:t>Oczkowanie i kaszerowanie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785003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 advClick="0" advTm="7000">
        <p15:prstTrans prst="curtains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3242930" y="609600"/>
            <a:ext cx="8187071" cy="1506315"/>
          </a:xfrm>
        </p:spPr>
        <p:txBody>
          <a:bodyPr>
            <a:normAutofit/>
          </a:bodyPr>
          <a:lstStyle/>
          <a:p>
            <a:r>
              <a:rPr lang="pl-PL" dirty="0" smtClean="0"/>
              <a:t>Koniec</a:t>
            </a: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idx="1"/>
          </p:nvPr>
        </p:nvSpPr>
        <p:spPr>
          <a:xfrm>
            <a:off x="3242930" y="2911881"/>
            <a:ext cx="7831470" cy="2587219"/>
          </a:xfrm>
        </p:spPr>
        <p:txBody>
          <a:bodyPr>
            <a:normAutofit/>
          </a:bodyPr>
          <a:lstStyle/>
          <a:p>
            <a:r>
              <a:rPr lang="pl-PL" dirty="0" smtClean="0"/>
              <a:t>Przygotowali:</a:t>
            </a:r>
          </a:p>
          <a:p>
            <a:r>
              <a:rPr lang="pl-PL" dirty="0" smtClean="0"/>
              <a:t> Alicja </a:t>
            </a:r>
            <a:r>
              <a:rPr lang="pl-PL" dirty="0" err="1" smtClean="0"/>
              <a:t>jackow</a:t>
            </a:r>
            <a:r>
              <a:rPr lang="pl-PL" dirty="0" smtClean="0"/>
              <a:t>,</a:t>
            </a:r>
          </a:p>
          <a:p>
            <a:r>
              <a:rPr lang="pl-PL" dirty="0" smtClean="0"/>
              <a:t> </a:t>
            </a:r>
            <a:r>
              <a:rPr lang="pl-PL" dirty="0" err="1" smtClean="0"/>
              <a:t>bartek</a:t>
            </a:r>
            <a:r>
              <a:rPr lang="pl-PL" dirty="0" smtClean="0"/>
              <a:t> </a:t>
            </a:r>
            <a:r>
              <a:rPr lang="pl-PL" dirty="0" err="1" smtClean="0"/>
              <a:t>klich</a:t>
            </a:r>
            <a:r>
              <a:rPr lang="pl-PL" dirty="0" smtClean="0"/>
              <a:t>, </a:t>
            </a:r>
          </a:p>
          <a:p>
            <a:r>
              <a:rPr lang="pl-PL" dirty="0" smtClean="0"/>
              <a:t> Piotrek konieczny,</a:t>
            </a:r>
          </a:p>
          <a:p>
            <a:r>
              <a:rPr lang="pl-PL" dirty="0" smtClean="0"/>
              <a:t> </a:t>
            </a:r>
            <a:r>
              <a:rPr lang="pl-PL" dirty="0" err="1" smtClean="0"/>
              <a:t>emilia</a:t>
            </a:r>
            <a:r>
              <a:rPr lang="pl-PL" dirty="0" smtClean="0"/>
              <a:t> </a:t>
            </a:r>
            <a:r>
              <a:rPr lang="pl-PL" dirty="0" err="1" smtClean="0"/>
              <a:t>pawlik</a:t>
            </a:r>
            <a:r>
              <a:rPr lang="pl-PL" dirty="0" smtClean="0"/>
              <a:t>.</a:t>
            </a:r>
            <a:endParaRPr lang="pl-PL" dirty="0"/>
          </a:p>
        </p:txBody>
      </p:sp>
      <p:graphicFrame>
        <p:nvGraphicFramePr>
          <p:cNvPr id="6" name="Obi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9349485"/>
              </p:ext>
            </p:extLst>
          </p:nvPr>
        </p:nvGraphicFramePr>
        <p:xfrm>
          <a:off x="7787673" y="634913"/>
          <a:ext cx="1813599" cy="18599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CorelDRAW" r:id="rId3" imgW="620820" imgH="636682" progId="CorelDraw.Graphic.18">
                  <p:embed/>
                </p:oleObj>
              </mc:Choice>
              <mc:Fallback>
                <p:oleObj name="CorelDRAW" r:id="rId3" imgW="620820" imgH="636682" progId="CorelDraw.Graphic.1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787673" y="634913"/>
                        <a:ext cx="1813599" cy="18599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i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762187"/>
              </p:ext>
            </p:extLst>
          </p:nvPr>
        </p:nvGraphicFramePr>
        <p:xfrm>
          <a:off x="9909389" y="1474624"/>
          <a:ext cx="1828729" cy="1993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CorelDRAW" r:id="rId5" imgW="2599533" imgH="2835876" progId="CorelDraw.Graphic.18">
                  <p:embed/>
                </p:oleObj>
              </mc:Choice>
              <mc:Fallback>
                <p:oleObj name="CorelDRAW" r:id="rId5" imgW="2599533" imgH="2835876" progId="CorelDraw.Graphic.1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909389" y="1474624"/>
                        <a:ext cx="1828729" cy="19939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iek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7495390"/>
              </p:ext>
            </p:extLst>
          </p:nvPr>
        </p:nvGraphicFramePr>
        <p:xfrm>
          <a:off x="7787673" y="3468586"/>
          <a:ext cx="1407124" cy="14161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CorelDRAW" r:id="rId7" imgW="493464" imgH="496278" progId="CorelDraw.Graphic.18">
                  <p:embed/>
                </p:oleObj>
              </mc:Choice>
              <mc:Fallback>
                <p:oleObj name="CorelDRAW" r:id="rId7" imgW="493464" imgH="496278" progId="CorelDraw.Graphic.1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787673" y="3468586"/>
                        <a:ext cx="1407124" cy="14161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iek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7114348"/>
              </p:ext>
            </p:extLst>
          </p:nvPr>
        </p:nvGraphicFramePr>
        <p:xfrm>
          <a:off x="8933031" y="5008039"/>
          <a:ext cx="2463042" cy="12775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name="CorelDRAW" r:id="rId9" imgW="678773" imgH="352747" progId="CorelDraw.Graphic.18">
                  <p:embed/>
                </p:oleObj>
              </mc:Choice>
              <mc:Fallback>
                <p:oleObj name="CorelDRAW" r:id="rId9" imgW="678773" imgH="352747" progId="CorelDraw.Graphic.1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8933031" y="5008039"/>
                        <a:ext cx="2463042" cy="12775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885538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 advClick="0" advTm="7000">
        <p15:prstTrans prst="curtains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10945" y="416251"/>
            <a:ext cx="8846051" cy="1492132"/>
          </a:xfrm>
        </p:spPr>
        <p:txBody>
          <a:bodyPr/>
          <a:lstStyle/>
          <a:p>
            <a:r>
              <a:rPr lang="pl-PL" dirty="0" err="1" smtClean="0"/>
              <a:t>Oczkarki</a:t>
            </a:r>
            <a:r>
              <a:rPr lang="pl-PL" dirty="0" smtClean="0"/>
              <a:t> – do czego służą?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1310945" y="2266111"/>
            <a:ext cx="6304935" cy="3311189"/>
          </a:xfrm>
        </p:spPr>
        <p:txBody>
          <a:bodyPr/>
          <a:lstStyle/>
          <a:p>
            <a:pPr marL="0" indent="0">
              <a:buNone/>
            </a:pPr>
            <a:r>
              <a:rPr lang="pl-PL" sz="3200" dirty="0" err="1"/>
              <a:t>Oczkarki</a:t>
            </a:r>
            <a:r>
              <a:rPr lang="pl-PL" sz="3200" dirty="0"/>
              <a:t> ręczne to specjalistyczne urządzenia do oczkowania banerów. </a:t>
            </a:r>
            <a:r>
              <a:rPr lang="pl-PL" sz="3200" dirty="0" smtClean="0"/>
              <a:t>Cechują </a:t>
            </a:r>
            <a:r>
              <a:rPr lang="pl-PL" sz="3200" dirty="0"/>
              <a:t>się ciężką i solidną budową. 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4303" y="1229032"/>
            <a:ext cx="7370682" cy="5520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2992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 advClick="0" advTm="7000">
        <p15:prstTrans prst="curtains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Oczkarki</a:t>
            </a:r>
            <a:r>
              <a:rPr lang="pl-PL" dirty="0" smtClean="0"/>
              <a:t> - rodzaje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1251678" y="1874517"/>
            <a:ext cx="10394707" cy="33111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3200" dirty="0" smtClean="0"/>
              <a:t>Sekator – </a:t>
            </a:r>
            <a:r>
              <a:rPr lang="pl-PL" sz="3200" dirty="0" err="1" smtClean="0"/>
              <a:t>oczkarka</a:t>
            </a:r>
            <a:r>
              <a:rPr lang="pl-PL" sz="3200" dirty="0" smtClean="0"/>
              <a:t> ręczna </a:t>
            </a:r>
          </a:p>
          <a:p>
            <a:pPr marL="0" indent="0">
              <a:buNone/>
            </a:pPr>
            <a:r>
              <a:rPr lang="pl-PL" sz="3200" dirty="0" smtClean="0"/>
              <a:t/>
            </a:r>
            <a:br>
              <a:rPr lang="pl-PL" sz="3200" dirty="0" smtClean="0"/>
            </a:br>
            <a:r>
              <a:rPr lang="pl-PL" sz="3200" dirty="0" err="1" smtClean="0"/>
              <a:t>Oczkarka</a:t>
            </a:r>
            <a:r>
              <a:rPr lang="pl-PL" sz="3200" dirty="0" smtClean="0"/>
              <a:t> stojąca</a:t>
            </a:r>
          </a:p>
          <a:p>
            <a:pPr marL="0" indent="0">
              <a:buNone/>
            </a:pPr>
            <a:r>
              <a:rPr lang="pl-PL" sz="3200" dirty="0" smtClean="0"/>
              <a:t/>
            </a:r>
            <a:br>
              <a:rPr lang="pl-PL" sz="3200" dirty="0" smtClean="0"/>
            </a:br>
            <a:r>
              <a:rPr lang="pl-PL" sz="3200" dirty="0" err="1" smtClean="0"/>
              <a:t>Oczkarka</a:t>
            </a:r>
            <a:r>
              <a:rPr lang="pl-PL" sz="3200" dirty="0" smtClean="0"/>
              <a:t> automatyczna</a:t>
            </a:r>
            <a:endParaRPr lang="pl-PL" sz="3200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288526">
            <a:off x="7218072" y="-192744"/>
            <a:ext cx="3187700" cy="3187700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7406">
            <a:off x="4683152" y="895629"/>
            <a:ext cx="4907530" cy="4907530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0718" y="2982155"/>
            <a:ext cx="4045667" cy="4045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3496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 advClick="0" advTm="7000">
        <p15:prstTrans prst="curtains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Oczkarki</a:t>
            </a:r>
            <a:r>
              <a:rPr lang="pl-PL" dirty="0" smtClean="0"/>
              <a:t> </a:t>
            </a:r>
            <a:r>
              <a:rPr lang="pl-PL" dirty="0" smtClean="0"/>
              <a:t>– kółka </a:t>
            </a:r>
            <a:r>
              <a:rPr lang="pl-PL" dirty="0" err="1" smtClean="0"/>
              <a:t>oczkarkowe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1452650" y="1874517"/>
            <a:ext cx="8166100" cy="3311189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pl-PL" sz="3200" dirty="0" smtClean="0"/>
              <a:t>Kółka </a:t>
            </a:r>
            <a:r>
              <a:rPr lang="pl-PL" sz="3200" dirty="0" err="1" smtClean="0"/>
              <a:t>oczkarkowe</a:t>
            </a:r>
            <a:r>
              <a:rPr lang="pl-PL" sz="3200" dirty="0" smtClean="0"/>
              <a:t> </a:t>
            </a:r>
            <a:r>
              <a:rPr lang="pl-PL" sz="3200" dirty="0" smtClean="0"/>
              <a:t>występują w wielu rozmiarach (od 10 mm) oraz są wykonywane </a:t>
            </a:r>
            <a:br>
              <a:rPr lang="pl-PL" sz="3200" dirty="0" smtClean="0"/>
            </a:br>
            <a:r>
              <a:rPr lang="pl-PL" sz="3200" dirty="0" smtClean="0"/>
              <a:t>z różnych materiałów. Składają się z dwóch części, które łączy </a:t>
            </a:r>
            <a:r>
              <a:rPr lang="pl-PL" sz="3200" dirty="0" err="1" smtClean="0"/>
              <a:t>oczkarka</a:t>
            </a:r>
            <a:r>
              <a:rPr lang="pl-PL" sz="3200" dirty="0" smtClean="0"/>
              <a:t>.</a:t>
            </a:r>
            <a:endParaRPr lang="pl-PL" sz="32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7635" y="3438643"/>
            <a:ext cx="7100277" cy="401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9137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 advClick="0" advTm="7000">
        <p15:prstTrans prst="curtains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Oczkarki</a:t>
            </a:r>
            <a:r>
              <a:rPr lang="pl-PL" dirty="0" smtClean="0"/>
              <a:t> – rodzaje kółek </a:t>
            </a:r>
            <a:r>
              <a:rPr lang="pl-PL" dirty="0" err="1" smtClean="0"/>
              <a:t>oczkarkowych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1251678" y="2050928"/>
            <a:ext cx="9504991" cy="439143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l-PL" sz="3200" dirty="0" smtClean="0"/>
              <a:t>Oczka </a:t>
            </a:r>
            <a:r>
              <a:rPr lang="pl-PL" sz="3200" dirty="0" err="1" smtClean="0"/>
              <a:t>banerowe</a:t>
            </a:r>
            <a:r>
              <a:rPr lang="pl-PL" sz="3200" dirty="0" smtClean="0"/>
              <a:t> dzielą się m.in. na:</a:t>
            </a:r>
          </a:p>
          <a:p>
            <a:r>
              <a:rPr lang="pl-PL" sz="3200" dirty="0" smtClean="0"/>
              <a:t>Plastikowe</a:t>
            </a:r>
          </a:p>
          <a:p>
            <a:r>
              <a:rPr lang="pl-PL" sz="3200" dirty="0" smtClean="0"/>
              <a:t>Miedziane</a:t>
            </a:r>
          </a:p>
          <a:p>
            <a:r>
              <a:rPr lang="pl-PL" sz="3200" dirty="0" smtClean="0"/>
              <a:t>Aluminiowe</a:t>
            </a:r>
          </a:p>
          <a:p>
            <a:r>
              <a:rPr lang="pl-PL" sz="3200" dirty="0" smtClean="0"/>
              <a:t>Stalowe</a:t>
            </a:r>
          </a:p>
          <a:p>
            <a:r>
              <a:rPr lang="pl-PL" sz="3200" dirty="0" smtClean="0"/>
              <a:t>Ocynkowane</a:t>
            </a:r>
          </a:p>
          <a:p>
            <a:r>
              <a:rPr lang="pl-PL" sz="3200" dirty="0" smtClean="0"/>
              <a:t>Niklowane</a:t>
            </a:r>
          </a:p>
          <a:p>
            <a:pPr marL="0" indent="0">
              <a:buNone/>
            </a:pPr>
            <a:r>
              <a:rPr lang="pl-PL" sz="3200" dirty="0" smtClean="0"/>
              <a:t>Mogą także występować w kształtach innych, niż okrągłe.</a:t>
            </a:r>
            <a:endParaRPr lang="pl-PL" sz="3200" dirty="0" smtClean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4127" y="1528223"/>
            <a:ext cx="5815873" cy="5815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6949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 advClick="0" advTm="7000">
        <p15:prstTrans prst="curtains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Kaszerowanie – czym jest?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1251678" y="1874517"/>
            <a:ext cx="10394707" cy="33111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3200" dirty="0" smtClean="0"/>
              <a:t>Kaszerowanie to proces uszlachetniania wyrobów papierniczych poprzez oklejanie cienkim papierem lub folią grubszego papieru, np. kartonu lub tektury w celach dekoracyjnych lub technologicznych, jak zwiększenie wytrzymałości.</a:t>
            </a:r>
            <a:endParaRPr lang="pl-PL" sz="3200" dirty="0"/>
          </a:p>
        </p:txBody>
      </p:sp>
    </p:spTree>
    <p:extLst>
      <p:ext uri="{BB962C8B-B14F-4D97-AF65-F5344CB8AC3E}">
        <p14:creationId xmlns:p14="http://schemas.microsoft.com/office/powerpoint/2010/main" val="20058112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 advClick="0" advTm="7000">
        <p15:prstTrans prst="curtains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Kaszerowanie - przykłady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0839" y="2152650"/>
            <a:ext cx="4970393" cy="3311525"/>
          </a:xfrm>
        </p:spPr>
      </p:pic>
      <p:sp>
        <p:nvSpPr>
          <p:cNvPr id="6" name="Symbol zastępczy zawartości 2"/>
          <p:cNvSpPr txBox="1">
            <a:spLocks/>
          </p:cNvSpPr>
          <p:nvPr/>
        </p:nvSpPr>
        <p:spPr>
          <a:xfrm>
            <a:off x="1251678" y="2446017"/>
            <a:ext cx="4743207" cy="33111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3200" dirty="0" smtClean="0"/>
              <a:t>Najczęściej kaszerowanie spotyka się na ozdobnych kartonach </a:t>
            </a:r>
            <a:r>
              <a:rPr lang="pl-PL" sz="3200" smtClean="0"/>
              <a:t>i opakowaniach.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pl-PL" sz="3200" dirty="0"/>
          </a:p>
        </p:txBody>
      </p:sp>
    </p:spTree>
    <p:extLst>
      <p:ext uri="{BB962C8B-B14F-4D97-AF65-F5344CB8AC3E}">
        <p14:creationId xmlns:p14="http://schemas.microsoft.com/office/powerpoint/2010/main" val="39180098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 advClick="0" advTm="7000">
        <p15:prstTrans prst="curtains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Kaszerowanie - </a:t>
            </a:r>
            <a:r>
              <a:rPr lang="pl-PL" dirty="0" smtClean="0"/>
              <a:t>materiały</a:t>
            </a:r>
            <a:endParaRPr lang="pl-PL" dirty="0"/>
          </a:p>
        </p:txBody>
      </p:sp>
      <p:sp>
        <p:nvSpPr>
          <p:cNvPr id="6" name="Symbol zastępczy zawartości 2"/>
          <p:cNvSpPr txBox="1">
            <a:spLocks/>
          </p:cNvSpPr>
          <p:nvPr/>
        </p:nvSpPr>
        <p:spPr>
          <a:xfrm>
            <a:off x="1251678" y="1589674"/>
            <a:ext cx="9938836" cy="43756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3200" dirty="0" smtClean="0"/>
              <a:t>Do kaszerowania wykorzystuje się najczęściej zadrukowaną folię lub cienki papier, który nakleja się na wcześniej przygotowany do tego wyrób. Pozwala to uzyskać estetyczny efekt oraz zabezpieczyć opakowanie. </a:t>
            </a:r>
            <a:endParaRPr lang="pl-PL" sz="32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pl-PL" sz="3200" dirty="0"/>
          </a:p>
        </p:txBody>
      </p:sp>
    </p:spTree>
    <p:extLst>
      <p:ext uri="{BB962C8B-B14F-4D97-AF65-F5344CB8AC3E}">
        <p14:creationId xmlns:p14="http://schemas.microsoft.com/office/powerpoint/2010/main" val="33001752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 advClick="0" advTm="7000">
        <p15:prstTrans prst="curtains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Kaszerowanie - proces</a:t>
            </a:r>
            <a:endParaRPr lang="pl-PL" dirty="0"/>
          </a:p>
        </p:txBody>
      </p:sp>
      <p:pic>
        <p:nvPicPr>
          <p:cNvPr id="4" name="DVo648EcquQ"/>
          <p:cNvPicPr>
            <a:picLocks noGrp="1" noRot="1" noChangeAspect="1"/>
          </p:cNvPicPr>
          <p:nvPr>
            <p:ph sz="quarter" idx="13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109965" y="1597026"/>
            <a:ext cx="7546620" cy="4244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6999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0B082E"/>
      </a:dk2>
      <a:lt2>
        <a:srgbClr val="F3F3F2"/>
      </a:lt2>
      <a:accent1>
        <a:srgbClr val="62B4C6"/>
      </a:accent1>
      <a:accent2>
        <a:srgbClr val="1B376E"/>
      </a:accent2>
      <a:accent3>
        <a:srgbClr val="9EBE55"/>
      </a:accent3>
      <a:accent4>
        <a:srgbClr val="C65E5E"/>
      </a:accent4>
      <a:accent5>
        <a:srgbClr val="D3BA55"/>
      </a:accent5>
      <a:accent6>
        <a:srgbClr val="96648A"/>
      </a:accent6>
      <a:hlink>
        <a:srgbClr val="62B4C6"/>
      </a:hlink>
      <a:folHlink>
        <a:srgbClr val="96648A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D71F8F05-6246-47AF-9E68-E57F6C93F79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Znaczek</Template>
  <TotalTime>152</TotalTime>
  <Words>184</Words>
  <Application>Microsoft Office PowerPoint</Application>
  <PresentationFormat>Panoramiczny</PresentationFormat>
  <Paragraphs>32</Paragraphs>
  <Slides>10</Slides>
  <Notes>0</Notes>
  <HiddenSlides>0</HiddenSlides>
  <MMClips>1</MMClips>
  <ScaleCrop>false</ScaleCrop>
  <HeadingPairs>
    <vt:vector size="8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5" baseType="lpstr">
      <vt:lpstr>Arial</vt:lpstr>
      <vt:lpstr>Gill Sans MT</vt:lpstr>
      <vt:lpstr>Impact</vt:lpstr>
      <vt:lpstr>Badge</vt:lpstr>
      <vt:lpstr>CorelDRAW</vt:lpstr>
      <vt:lpstr>Prace wykończeniowe</vt:lpstr>
      <vt:lpstr>Oczkarki – do czego służą?</vt:lpstr>
      <vt:lpstr>Oczkarki - rodzaje</vt:lpstr>
      <vt:lpstr>Oczkarki – kółka oczkarkowe</vt:lpstr>
      <vt:lpstr>Oczkarki – rodzaje kółek oczkarkowych</vt:lpstr>
      <vt:lpstr>Kaszerowanie – czym jest?</vt:lpstr>
      <vt:lpstr>Kaszerowanie - przykłady</vt:lpstr>
      <vt:lpstr>Kaszerowanie - materiały</vt:lpstr>
      <vt:lpstr>Kaszerowanie - proces</vt:lpstr>
      <vt:lpstr>Koniec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Prace wykończeniowe</dc:title>
  <dc:creator>1cgrafika</dc:creator>
  <cp:lastModifiedBy>1cgrafika</cp:lastModifiedBy>
  <cp:revision>16</cp:revision>
  <dcterms:created xsi:type="dcterms:W3CDTF">2018-04-19T09:50:35Z</dcterms:created>
  <dcterms:modified xsi:type="dcterms:W3CDTF">2018-04-26T11:08:16Z</dcterms:modified>
</cp:coreProperties>
</file>