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3" r:id="rId6"/>
    <p:sldId id="264" r:id="rId7"/>
    <p:sldId id="260" r:id="rId8"/>
    <p:sldId id="261" r:id="rId9"/>
    <p:sldId id="262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hyperlink" Target="https://allegro.pl/listing?string=folia%20dwuwarstwowa&amp;order=m&amp;bmatch=ss-base-relevance-floki-5-nga-hcp-wp-uni-1-2-0328" TargetMode="External"/><Relationship Id="rId2" Type="http://schemas.openxmlformats.org/officeDocument/2006/relationships/hyperlink" Target="https://allegro.pl/listing?string=folia%20matowa&amp;order=m&amp;bmatch=ss-base-relevance-floki-5-nga-hcp-wp-ele-1-2-0328" TargetMode="External"/><Relationship Id="rId1" Type="http://schemas.openxmlformats.org/officeDocument/2006/relationships/hyperlink" Target="http://allegro.pl/naklejki-man-tgx-super-zestaw-folia-polimerowa-i7159753021.html" TargetMode="External"/><Relationship Id="rId4" Type="http://schemas.openxmlformats.org/officeDocument/2006/relationships/hyperlink" Target="https://allegro.pl/listing?string=folia%20samoprzylepna&amp;bmatch=ss-base-relevance-floki-5-nga-hcp-wp-hou-1-2-0328&amp;order=m" TargetMode="External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bricoman.pl/farby-srodki-do-drewna/farby-do-scian-sufitow-fasad-grunty-pigmenty/farby-biale-do-scian-i-sufitow" TargetMode="External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3zjxHp_3XM" TargetMode="External"/><Relationship Id="rId2" Type="http://schemas.openxmlformats.org/officeDocument/2006/relationships/hyperlink" Target="https://www.youtube.com/watch?v=vQhua_Bc-3k" TargetMode="External"/><Relationship Id="rId1" Type="http://schemas.openxmlformats.org/officeDocument/2006/relationships/hyperlink" Target="https://www.youtube.com/watch?v=rQjX-c3Cr4s" TargetMode="External"/><Relationship Id="rId5" Type="http://schemas.openxmlformats.org/officeDocument/2006/relationships/hyperlink" Target="https://www.youtube.com/watch?v=WTu1RhcOzM0" TargetMode="External"/><Relationship Id="rId4" Type="http://schemas.openxmlformats.org/officeDocument/2006/relationships/hyperlink" Target="https://www.youtube.com/watch?v=EEIY_1oGi6M" TargetMode="External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hyperlink" Target="https://allegro.pl/listing?string=folia%20dwuwarstwowa&amp;order=m&amp;bmatch=ss-base-relevance-floki-5-nga-hcp-wp-uni-1-2-0328" TargetMode="External"/><Relationship Id="rId2" Type="http://schemas.openxmlformats.org/officeDocument/2006/relationships/hyperlink" Target="https://allegro.pl/listing?string=folia%20matowa&amp;order=m&amp;bmatch=ss-base-relevance-floki-5-nga-hcp-wp-ele-1-2-0328" TargetMode="External"/><Relationship Id="rId1" Type="http://schemas.openxmlformats.org/officeDocument/2006/relationships/hyperlink" Target="http://allegro.pl/naklejki-man-tgx-super-zestaw-folia-polimerowa-i7159753021.html" TargetMode="External"/><Relationship Id="rId4" Type="http://schemas.openxmlformats.org/officeDocument/2006/relationships/hyperlink" Target="https://allegro.pl/listing?string=folia%20samoprzylepna&amp;bmatch=ss-base-relevance-floki-5-nga-hcp-wp-hou-1-2-0328&amp;order=m" TargetMode="External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bricoman.pl/farby-srodki-do-drewna/farby-do-scian-sufitow-fasad-grunty-pigmenty/farby-biale-do-scian-i-sufitow" TargetMode="External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3zjxHp_3XM" TargetMode="External"/><Relationship Id="rId2" Type="http://schemas.openxmlformats.org/officeDocument/2006/relationships/hyperlink" Target="https://www.youtube.com/watch?v=vQhua_Bc-3k" TargetMode="External"/><Relationship Id="rId1" Type="http://schemas.openxmlformats.org/officeDocument/2006/relationships/hyperlink" Target="https://www.youtube.com/watch?v=rQjX-c3Cr4s" TargetMode="External"/><Relationship Id="rId5" Type="http://schemas.openxmlformats.org/officeDocument/2006/relationships/hyperlink" Target="https://www.youtube.com/watch?v=WTu1RhcOzM0" TargetMode="External"/><Relationship Id="rId4" Type="http://schemas.openxmlformats.org/officeDocument/2006/relationships/hyperlink" Target="https://www.youtube.com/watch?v=EEIY_1oGi6M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48B22F7-D35B-4007-BC27-33BDDDC34161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pl-PL"/>
        </a:p>
      </dgm:t>
    </dgm:pt>
    <dgm:pt modelId="{8E54BB0F-6E87-49E4-9877-56D9771A1E02}">
      <dgm:prSet custT="1"/>
      <dgm:spPr/>
      <dgm:t>
        <a:bodyPr/>
        <a:lstStyle/>
        <a:p>
          <a:pPr rtl="0"/>
          <a:r>
            <a:rPr lang="pl-PL" sz="1800" b="1" dirty="0" smtClean="0">
              <a:solidFill>
                <a:srgbClr val="FFC000"/>
              </a:solidFill>
              <a:latin typeface="Segoe UI Light" panose="020B0502040204020203" pitchFamily="34" charset="0"/>
              <a:cs typeface="Segoe UI Light" panose="020B0502040204020203" pitchFamily="34" charset="0"/>
            </a:rPr>
            <a:t>Laminowanie</a:t>
          </a:r>
          <a:r>
            <a:rPr lang="pl-PL" sz="1800" b="1" dirty="0" smtClean="0">
              <a:latin typeface="Segoe UI Light" panose="020B0502040204020203" pitchFamily="34" charset="0"/>
              <a:cs typeface="Segoe UI Light" panose="020B0502040204020203" pitchFamily="34" charset="0"/>
            </a:rPr>
            <a:t> – pokrywanie powierzchni laminatem dla uzyskania dodatkowych odporności, np. odporności na wilgoć czy odporności mechanicznych lub dla efektów dekoracyjnych.</a:t>
          </a:r>
          <a:endParaRPr lang="pl-PL" sz="1800" b="1" dirty="0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7C70A0BB-C1A7-482C-9A86-96A1FF6D8F2A}" type="parTrans" cxnId="{DEA5377E-9514-4DD1-90C2-E0925615B19D}">
      <dgm:prSet/>
      <dgm:spPr/>
      <dgm:t>
        <a:bodyPr/>
        <a:lstStyle/>
        <a:p>
          <a:endParaRPr lang="pl-PL"/>
        </a:p>
      </dgm:t>
    </dgm:pt>
    <dgm:pt modelId="{FA9B68AF-0422-4C98-B890-53018BB5DEF8}" type="sibTrans" cxnId="{DEA5377E-9514-4DD1-90C2-E0925615B19D}">
      <dgm:prSet/>
      <dgm:spPr/>
      <dgm:t>
        <a:bodyPr/>
        <a:lstStyle/>
        <a:p>
          <a:endParaRPr lang="pl-PL"/>
        </a:p>
      </dgm:t>
    </dgm:pt>
    <dgm:pt modelId="{6F05BEC7-EA59-4943-8F4B-EC204AF461D8}">
      <dgm:prSet custT="1"/>
      <dgm:spPr/>
      <dgm:t>
        <a:bodyPr/>
        <a:lstStyle/>
        <a:p>
          <a:pPr rtl="0"/>
          <a:r>
            <a:rPr lang="pl-PL" sz="1800" b="1" dirty="0" smtClean="0">
              <a:latin typeface="Segoe UI Light" panose="020B0502040204020203" pitchFamily="34" charset="0"/>
              <a:cs typeface="Segoe UI Light" panose="020B0502040204020203" pitchFamily="34" charset="0"/>
            </a:rPr>
            <a:t>W poligrafii laminowanie to rodzaj </a:t>
          </a:r>
          <a:r>
            <a:rPr lang="pl-PL" sz="1800" b="1" dirty="0" smtClean="0">
              <a:solidFill>
                <a:srgbClr val="FFC000"/>
              </a:solidFill>
              <a:latin typeface="Segoe UI Light" panose="020B0502040204020203" pitchFamily="34" charset="0"/>
              <a:cs typeface="Segoe UI Light" panose="020B0502040204020203" pitchFamily="34" charset="0"/>
            </a:rPr>
            <a:t>uszlachetnienia druku </a:t>
          </a:r>
          <a:r>
            <a:rPr lang="pl-PL" sz="1800" b="1" dirty="0" smtClean="0">
              <a:latin typeface="Segoe UI Light" panose="020B0502040204020203" pitchFamily="34" charset="0"/>
              <a:cs typeface="Segoe UI Light" panose="020B0502040204020203" pitchFamily="34" charset="0"/>
            </a:rPr>
            <a:t>polegający na przyklejeniu do powierzchni zadrukowanej folii, tkaniny itd. Jednym z najpopularniejszych sposobów laminowania w poligrafii jest </a:t>
          </a:r>
          <a:r>
            <a:rPr lang="pl-PL" sz="1800" b="1" dirty="0" smtClean="0">
              <a:solidFill>
                <a:srgbClr val="FFC000"/>
              </a:solidFill>
              <a:latin typeface="Segoe UI Light" panose="020B0502040204020203" pitchFamily="34" charset="0"/>
              <a:cs typeface="Segoe UI Light" panose="020B0502040204020203" pitchFamily="34" charset="0"/>
            </a:rPr>
            <a:t>foliowanie</a:t>
          </a:r>
          <a:r>
            <a:rPr lang="pl-PL" sz="1800" b="1" dirty="0" smtClean="0">
              <a:latin typeface="Segoe UI Light" panose="020B0502040204020203" pitchFamily="34" charset="0"/>
              <a:cs typeface="Segoe UI Light" panose="020B0502040204020203" pitchFamily="34" charset="0"/>
            </a:rPr>
            <a:t>. </a:t>
          </a:r>
          <a:endParaRPr lang="pl-PL" sz="1800" b="1" dirty="0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DB5A0E4E-3523-4ECF-8C90-82E8019476AB}" type="parTrans" cxnId="{9F1D8627-86FA-4581-9BCA-FB5D8861B903}">
      <dgm:prSet/>
      <dgm:spPr/>
      <dgm:t>
        <a:bodyPr/>
        <a:lstStyle/>
        <a:p>
          <a:endParaRPr lang="pl-PL"/>
        </a:p>
      </dgm:t>
    </dgm:pt>
    <dgm:pt modelId="{A3C0B3C3-8662-4418-9A17-007512A12669}" type="sibTrans" cxnId="{9F1D8627-86FA-4581-9BCA-FB5D8861B903}">
      <dgm:prSet/>
      <dgm:spPr/>
      <dgm:t>
        <a:bodyPr/>
        <a:lstStyle/>
        <a:p>
          <a:endParaRPr lang="pl-PL"/>
        </a:p>
      </dgm:t>
    </dgm:pt>
    <dgm:pt modelId="{20944635-1E26-468F-9E3B-442EF9BE0419}" type="pres">
      <dgm:prSet presAssocID="{248B22F7-D35B-4007-BC27-33BDDDC34161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l-PL"/>
        </a:p>
      </dgm:t>
    </dgm:pt>
    <dgm:pt modelId="{91017BBD-88C8-449B-80DF-851C2ABF488D}" type="pres">
      <dgm:prSet presAssocID="{8E54BB0F-6E87-49E4-9877-56D9771A1E02}" presName="root" presStyleCnt="0"/>
      <dgm:spPr/>
    </dgm:pt>
    <dgm:pt modelId="{5986082A-DE0F-4CCC-83EE-E895D879A269}" type="pres">
      <dgm:prSet presAssocID="{8E54BB0F-6E87-49E4-9877-56D9771A1E02}" presName="rootComposite" presStyleCnt="0"/>
      <dgm:spPr/>
    </dgm:pt>
    <dgm:pt modelId="{F6BB6217-0F0F-4B42-ADAD-0933EF22546B}" type="pres">
      <dgm:prSet presAssocID="{8E54BB0F-6E87-49E4-9877-56D9771A1E02}" presName="rootText" presStyleLbl="node1" presStyleIdx="0" presStyleCnt="2" custLinFactNeighborX="7421" custLinFactNeighborY="-1368"/>
      <dgm:spPr/>
      <dgm:t>
        <a:bodyPr/>
        <a:lstStyle/>
        <a:p>
          <a:endParaRPr lang="pl-PL"/>
        </a:p>
      </dgm:t>
    </dgm:pt>
    <dgm:pt modelId="{959C51BD-5838-4329-99EE-79DDD31E2860}" type="pres">
      <dgm:prSet presAssocID="{8E54BB0F-6E87-49E4-9877-56D9771A1E02}" presName="rootConnector" presStyleLbl="node1" presStyleIdx="0" presStyleCnt="2"/>
      <dgm:spPr/>
      <dgm:t>
        <a:bodyPr/>
        <a:lstStyle/>
        <a:p>
          <a:endParaRPr lang="pl-PL"/>
        </a:p>
      </dgm:t>
    </dgm:pt>
    <dgm:pt modelId="{F522B75E-0861-443F-A303-B1A6276B1ACC}" type="pres">
      <dgm:prSet presAssocID="{8E54BB0F-6E87-49E4-9877-56D9771A1E02}" presName="childShape" presStyleCnt="0"/>
      <dgm:spPr/>
    </dgm:pt>
    <dgm:pt modelId="{26DCE7A5-6768-4848-8914-4747AE9355D7}" type="pres">
      <dgm:prSet presAssocID="{6F05BEC7-EA59-4943-8F4B-EC204AF461D8}" presName="root" presStyleCnt="0"/>
      <dgm:spPr/>
    </dgm:pt>
    <dgm:pt modelId="{257927FC-315D-4EBE-9395-CA98903F7F6F}" type="pres">
      <dgm:prSet presAssocID="{6F05BEC7-EA59-4943-8F4B-EC204AF461D8}" presName="rootComposite" presStyleCnt="0"/>
      <dgm:spPr/>
    </dgm:pt>
    <dgm:pt modelId="{53A45A49-E945-467E-89E5-FAAA3C6AE4AE}" type="pres">
      <dgm:prSet presAssocID="{6F05BEC7-EA59-4943-8F4B-EC204AF461D8}" presName="rootText" presStyleLbl="node1" presStyleIdx="1" presStyleCnt="2" custLinFactNeighborX="-4643"/>
      <dgm:spPr/>
      <dgm:t>
        <a:bodyPr/>
        <a:lstStyle/>
        <a:p>
          <a:endParaRPr lang="pl-PL"/>
        </a:p>
      </dgm:t>
    </dgm:pt>
    <dgm:pt modelId="{13A6681B-667C-4366-9D2E-9E1B28B0B4C6}" type="pres">
      <dgm:prSet presAssocID="{6F05BEC7-EA59-4943-8F4B-EC204AF461D8}" presName="rootConnector" presStyleLbl="node1" presStyleIdx="1" presStyleCnt="2"/>
      <dgm:spPr/>
      <dgm:t>
        <a:bodyPr/>
        <a:lstStyle/>
        <a:p>
          <a:endParaRPr lang="pl-PL"/>
        </a:p>
      </dgm:t>
    </dgm:pt>
    <dgm:pt modelId="{559BED65-7E4E-4EEC-9678-CA70F8B72668}" type="pres">
      <dgm:prSet presAssocID="{6F05BEC7-EA59-4943-8F4B-EC204AF461D8}" presName="childShape" presStyleCnt="0"/>
      <dgm:spPr/>
    </dgm:pt>
  </dgm:ptLst>
  <dgm:cxnLst>
    <dgm:cxn modelId="{752434D4-FDFC-4567-82D9-129D0254812D}" type="presOf" srcId="{248B22F7-D35B-4007-BC27-33BDDDC34161}" destId="{20944635-1E26-468F-9E3B-442EF9BE0419}" srcOrd="0" destOrd="0" presId="urn:microsoft.com/office/officeart/2005/8/layout/hierarchy3"/>
    <dgm:cxn modelId="{2BBC9DDA-37F4-47B7-A2C6-E1A319C9039A}" type="presOf" srcId="{8E54BB0F-6E87-49E4-9877-56D9771A1E02}" destId="{F6BB6217-0F0F-4B42-ADAD-0933EF22546B}" srcOrd="0" destOrd="0" presId="urn:microsoft.com/office/officeart/2005/8/layout/hierarchy3"/>
    <dgm:cxn modelId="{DEA5377E-9514-4DD1-90C2-E0925615B19D}" srcId="{248B22F7-D35B-4007-BC27-33BDDDC34161}" destId="{8E54BB0F-6E87-49E4-9877-56D9771A1E02}" srcOrd="0" destOrd="0" parTransId="{7C70A0BB-C1A7-482C-9A86-96A1FF6D8F2A}" sibTransId="{FA9B68AF-0422-4C98-B890-53018BB5DEF8}"/>
    <dgm:cxn modelId="{98F3927F-6D32-4684-82F7-5B87A183AC63}" type="presOf" srcId="{6F05BEC7-EA59-4943-8F4B-EC204AF461D8}" destId="{13A6681B-667C-4366-9D2E-9E1B28B0B4C6}" srcOrd="1" destOrd="0" presId="urn:microsoft.com/office/officeart/2005/8/layout/hierarchy3"/>
    <dgm:cxn modelId="{1ABDB70D-D544-4153-84DC-C5DF9D738F92}" type="presOf" srcId="{8E54BB0F-6E87-49E4-9877-56D9771A1E02}" destId="{959C51BD-5838-4329-99EE-79DDD31E2860}" srcOrd="1" destOrd="0" presId="urn:microsoft.com/office/officeart/2005/8/layout/hierarchy3"/>
    <dgm:cxn modelId="{6431EEC2-24E6-4ABF-A584-29FF409AADC0}" type="presOf" srcId="{6F05BEC7-EA59-4943-8F4B-EC204AF461D8}" destId="{53A45A49-E945-467E-89E5-FAAA3C6AE4AE}" srcOrd="0" destOrd="0" presId="urn:microsoft.com/office/officeart/2005/8/layout/hierarchy3"/>
    <dgm:cxn modelId="{9F1D8627-86FA-4581-9BCA-FB5D8861B903}" srcId="{248B22F7-D35B-4007-BC27-33BDDDC34161}" destId="{6F05BEC7-EA59-4943-8F4B-EC204AF461D8}" srcOrd="1" destOrd="0" parTransId="{DB5A0E4E-3523-4ECF-8C90-82E8019476AB}" sibTransId="{A3C0B3C3-8662-4418-9A17-007512A12669}"/>
    <dgm:cxn modelId="{1C9A1AE4-6D69-4C7E-BE4F-0537C9483BB9}" type="presParOf" srcId="{20944635-1E26-468F-9E3B-442EF9BE0419}" destId="{91017BBD-88C8-449B-80DF-851C2ABF488D}" srcOrd="0" destOrd="0" presId="urn:microsoft.com/office/officeart/2005/8/layout/hierarchy3"/>
    <dgm:cxn modelId="{3F888532-6412-4201-AFD4-0F95C3A5AAD4}" type="presParOf" srcId="{91017BBD-88C8-449B-80DF-851C2ABF488D}" destId="{5986082A-DE0F-4CCC-83EE-E895D879A269}" srcOrd="0" destOrd="0" presId="urn:microsoft.com/office/officeart/2005/8/layout/hierarchy3"/>
    <dgm:cxn modelId="{1C990E2A-29A0-4E35-B113-E3ACB3A5B726}" type="presParOf" srcId="{5986082A-DE0F-4CCC-83EE-E895D879A269}" destId="{F6BB6217-0F0F-4B42-ADAD-0933EF22546B}" srcOrd="0" destOrd="0" presId="urn:microsoft.com/office/officeart/2005/8/layout/hierarchy3"/>
    <dgm:cxn modelId="{DF8F2D25-CA1B-40D9-957F-061FA454CD53}" type="presParOf" srcId="{5986082A-DE0F-4CCC-83EE-E895D879A269}" destId="{959C51BD-5838-4329-99EE-79DDD31E2860}" srcOrd="1" destOrd="0" presId="urn:microsoft.com/office/officeart/2005/8/layout/hierarchy3"/>
    <dgm:cxn modelId="{0F35485E-0EDC-4D87-8C38-F441FBE2A4CD}" type="presParOf" srcId="{91017BBD-88C8-449B-80DF-851C2ABF488D}" destId="{F522B75E-0861-443F-A303-B1A6276B1ACC}" srcOrd="1" destOrd="0" presId="urn:microsoft.com/office/officeart/2005/8/layout/hierarchy3"/>
    <dgm:cxn modelId="{E61B35D5-2FFE-460C-9EA4-19A9D445B65E}" type="presParOf" srcId="{20944635-1E26-468F-9E3B-442EF9BE0419}" destId="{26DCE7A5-6768-4848-8914-4747AE9355D7}" srcOrd="1" destOrd="0" presId="urn:microsoft.com/office/officeart/2005/8/layout/hierarchy3"/>
    <dgm:cxn modelId="{B1B33EDB-19A5-41A0-9D28-6E5917E941DC}" type="presParOf" srcId="{26DCE7A5-6768-4848-8914-4747AE9355D7}" destId="{257927FC-315D-4EBE-9395-CA98903F7F6F}" srcOrd="0" destOrd="0" presId="urn:microsoft.com/office/officeart/2005/8/layout/hierarchy3"/>
    <dgm:cxn modelId="{D6E7A43D-C1E9-4EA9-8DD2-22BF8A96025D}" type="presParOf" srcId="{257927FC-315D-4EBE-9395-CA98903F7F6F}" destId="{53A45A49-E945-467E-89E5-FAAA3C6AE4AE}" srcOrd="0" destOrd="0" presId="urn:microsoft.com/office/officeart/2005/8/layout/hierarchy3"/>
    <dgm:cxn modelId="{2BBA54C1-F74F-40A1-B9C2-9DA161CF1E52}" type="presParOf" srcId="{257927FC-315D-4EBE-9395-CA98903F7F6F}" destId="{13A6681B-667C-4366-9D2E-9E1B28B0B4C6}" srcOrd="1" destOrd="0" presId="urn:microsoft.com/office/officeart/2005/8/layout/hierarchy3"/>
    <dgm:cxn modelId="{2EA91AB1-9FDA-4530-B97F-454FB5C24D00}" type="presParOf" srcId="{26DCE7A5-6768-4848-8914-4747AE9355D7}" destId="{559BED65-7E4E-4EEC-9678-CA70F8B72668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7BD7E65E-9646-4FC5-9E40-B128F972194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pl-PL"/>
        </a:p>
      </dgm:t>
    </dgm:pt>
    <dgm:pt modelId="{C0DC1197-3E8D-4B63-B6E0-2CBBAE7F4671}">
      <dgm:prSet/>
      <dgm:spPr/>
      <dgm:t>
        <a:bodyPr/>
        <a:lstStyle/>
        <a:p>
          <a:pPr rtl="0"/>
          <a:r>
            <a:rPr lang="pl-PL" dirty="0" err="1" smtClean="0"/>
            <a:t>Laminating</a:t>
          </a:r>
          <a:r>
            <a:rPr lang="pl-PL" dirty="0" smtClean="0"/>
            <a:t> Tutorial</a:t>
          </a:r>
          <a:endParaRPr lang="pl-PL" dirty="0"/>
        </a:p>
      </dgm:t>
    </dgm:pt>
    <dgm:pt modelId="{C206A700-F765-4DB6-9253-977CA7CE9A98}" type="parTrans" cxnId="{AB8FA264-15CC-49C3-9A85-143D62EF2B26}">
      <dgm:prSet/>
      <dgm:spPr/>
      <dgm:t>
        <a:bodyPr/>
        <a:lstStyle/>
        <a:p>
          <a:endParaRPr lang="pl-PL"/>
        </a:p>
      </dgm:t>
    </dgm:pt>
    <dgm:pt modelId="{88488B27-D92C-4954-8EC8-91F0CDE744B3}" type="sibTrans" cxnId="{AB8FA264-15CC-49C3-9A85-143D62EF2B26}">
      <dgm:prSet/>
      <dgm:spPr/>
      <dgm:t>
        <a:bodyPr/>
        <a:lstStyle/>
        <a:p>
          <a:endParaRPr lang="pl-PL"/>
        </a:p>
      </dgm:t>
    </dgm:pt>
    <dgm:pt modelId="{A26EB9B8-553D-4D66-A2CC-FDF488B95553}" type="pres">
      <dgm:prSet presAssocID="{7BD7E65E-9646-4FC5-9E40-B128F972194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061D2BD3-F2CB-4ACD-A502-A78B87D551E5}" type="pres">
      <dgm:prSet presAssocID="{C0DC1197-3E8D-4B63-B6E0-2CBBAE7F4671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AB8FA264-15CC-49C3-9A85-143D62EF2B26}" srcId="{7BD7E65E-9646-4FC5-9E40-B128F9721949}" destId="{C0DC1197-3E8D-4B63-B6E0-2CBBAE7F4671}" srcOrd="0" destOrd="0" parTransId="{C206A700-F765-4DB6-9253-977CA7CE9A98}" sibTransId="{88488B27-D92C-4954-8EC8-91F0CDE744B3}"/>
    <dgm:cxn modelId="{16FC592D-0C5F-435E-B610-F03EEFE208DD}" type="presOf" srcId="{7BD7E65E-9646-4FC5-9E40-B128F9721949}" destId="{A26EB9B8-553D-4D66-A2CC-FDF488B95553}" srcOrd="0" destOrd="0" presId="urn:microsoft.com/office/officeart/2005/8/layout/vList2"/>
    <dgm:cxn modelId="{1768C077-F4B6-44AA-9A5D-E46E090EE803}" type="presOf" srcId="{C0DC1197-3E8D-4B63-B6E0-2CBBAE7F4671}" destId="{061D2BD3-F2CB-4ACD-A502-A78B87D551E5}" srcOrd="0" destOrd="0" presId="urn:microsoft.com/office/officeart/2005/8/layout/vList2"/>
    <dgm:cxn modelId="{020EB77B-36EE-4AD4-A3F5-F15A3B805BD4}" type="presParOf" srcId="{A26EB9B8-553D-4D66-A2CC-FDF488B95553}" destId="{061D2BD3-F2CB-4ACD-A502-A78B87D551E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689D3DEC-93C2-4554-8A90-5FDB3C0A3B7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pl-PL"/>
        </a:p>
      </dgm:t>
    </dgm:pt>
    <dgm:pt modelId="{7FDEE034-C27A-4E4B-8702-BC49F6FCEBD9}">
      <dgm:prSet/>
      <dgm:spPr/>
      <dgm:t>
        <a:bodyPr/>
        <a:lstStyle/>
        <a:p>
          <a:pPr rtl="0"/>
          <a:r>
            <a:rPr lang="pl-PL" smtClean="0"/>
            <a:t>The Easymount Laminator</a:t>
          </a:r>
          <a:endParaRPr lang="pl-PL"/>
        </a:p>
      </dgm:t>
    </dgm:pt>
    <dgm:pt modelId="{9861BEF1-80BE-4AC4-93EE-72B3D84EEFB7}" type="parTrans" cxnId="{2B7BA939-274C-4FF3-BFD3-806BCD35DC0E}">
      <dgm:prSet/>
      <dgm:spPr/>
      <dgm:t>
        <a:bodyPr/>
        <a:lstStyle/>
        <a:p>
          <a:endParaRPr lang="pl-PL"/>
        </a:p>
      </dgm:t>
    </dgm:pt>
    <dgm:pt modelId="{12780E51-2725-4AF9-8DD1-1D1E407076F6}" type="sibTrans" cxnId="{2B7BA939-274C-4FF3-BFD3-806BCD35DC0E}">
      <dgm:prSet/>
      <dgm:spPr/>
      <dgm:t>
        <a:bodyPr/>
        <a:lstStyle/>
        <a:p>
          <a:endParaRPr lang="pl-PL"/>
        </a:p>
      </dgm:t>
    </dgm:pt>
    <dgm:pt modelId="{6F6350B8-D643-40A5-8446-B726F5AE3BE5}" type="pres">
      <dgm:prSet presAssocID="{689D3DEC-93C2-4554-8A90-5FDB3C0A3B7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AFE6BBC1-A149-494A-99C2-8579F02E491D}" type="pres">
      <dgm:prSet presAssocID="{7FDEE034-C27A-4E4B-8702-BC49F6FCEBD9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2B7BA939-274C-4FF3-BFD3-806BCD35DC0E}" srcId="{689D3DEC-93C2-4554-8A90-5FDB3C0A3B71}" destId="{7FDEE034-C27A-4E4B-8702-BC49F6FCEBD9}" srcOrd="0" destOrd="0" parTransId="{9861BEF1-80BE-4AC4-93EE-72B3D84EEFB7}" sibTransId="{12780E51-2725-4AF9-8DD1-1D1E407076F6}"/>
    <dgm:cxn modelId="{4059145D-1DE2-43D7-A65A-13A02A916D2E}" type="presOf" srcId="{689D3DEC-93C2-4554-8A90-5FDB3C0A3B71}" destId="{6F6350B8-D643-40A5-8446-B726F5AE3BE5}" srcOrd="0" destOrd="0" presId="urn:microsoft.com/office/officeart/2005/8/layout/vList2"/>
    <dgm:cxn modelId="{877AF4DB-8BD6-44CE-838D-60579788315E}" type="presOf" srcId="{7FDEE034-C27A-4E4B-8702-BC49F6FCEBD9}" destId="{AFE6BBC1-A149-494A-99C2-8579F02E491D}" srcOrd="0" destOrd="0" presId="urn:microsoft.com/office/officeart/2005/8/layout/vList2"/>
    <dgm:cxn modelId="{3E6AE21D-68D9-43C2-9786-C3863CE58118}" type="presParOf" srcId="{6F6350B8-D643-40A5-8446-B726F5AE3BE5}" destId="{AFE6BBC1-A149-494A-99C2-8579F02E491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32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732C9BA2-8C4C-493A-99EB-B68B2C9C4F5E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pl-PL"/>
        </a:p>
      </dgm:t>
    </dgm:pt>
    <dgm:pt modelId="{B9EDCE69-5A45-45F4-925E-5D94456B06CB}">
      <dgm:prSet/>
      <dgm:spPr/>
      <dgm:t>
        <a:bodyPr/>
        <a:lstStyle/>
        <a:p>
          <a:pPr rtl="0"/>
          <a:r>
            <a:rPr lang="pl-PL" dirty="0" smtClean="0">
              <a:latin typeface="NewsGoth BT" panose="020B0503020203020204" pitchFamily="34" charset="0"/>
            </a:rPr>
            <a:t>Kasia Preiss</a:t>
          </a:r>
          <a:endParaRPr lang="pl-PL" dirty="0">
            <a:latin typeface="NewsGoth BT" panose="020B0503020203020204" pitchFamily="34" charset="0"/>
          </a:endParaRPr>
        </a:p>
      </dgm:t>
    </dgm:pt>
    <dgm:pt modelId="{E1FF04B4-80CE-4275-898C-F7E51EBF529A}" type="parTrans" cxnId="{C3183A91-156C-4D29-9497-16E444B5A820}">
      <dgm:prSet/>
      <dgm:spPr/>
      <dgm:t>
        <a:bodyPr/>
        <a:lstStyle/>
        <a:p>
          <a:endParaRPr lang="pl-PL"/>
        </a:p>
      </dgm:t>
    </dgm:pt>
    <dgm:pt modelId="{7838A5C4-9191-42AC-B44F-F08ED8794DA4}" type="sibTrans" cxnId="{C3183A91-156C-4D29-9497-16E444B5A820}">
      <dgm:prSet/>
      <dgm:spPr/>
      <dgm:t>
        <a:bodyPr/>
        <a:lstStyle/>
        <a:p>
          <a:endParaRPr lang="pl-PL"/>
        </a:p>
      </dgm:t>
    </dgm:pt>
    <dgm:pt modelId="{F0F947B4-5D39-477E-B485-F791C6DC9806}">
      <dgm:prSet/>
      <dgm:spPr/>
      <dgm:t>
        <a:bodyPr/>
        <a:lstStyle/>
        <a:p>
          <a:pPr rtl="0"/>
          <a:r>
            <a:rPr lang="pl-PL" dirty="0" smtClean="0">
              <a:latin typeface="NewsGoth BT" panose="020B0503020203020204" pitchFamily="34" charset="0"/>
            </a:rPr>
            <a:t>Paulina Korzińska</a:t>
          </a:r>
          <a:endParaRPr lang="pl-PL" dirty="0">
            <a:latin typeface="NewsGoth BT" panose="020B0503020203020204" pitchFamily="34" charset="0"/>
          </a:endParaRPr>
        </a:p>
      </dgm:t>
    </dgm:pt>
    <dgm:pt modelId="{6D3302C2-4BD6-4513-8730-F50A3F7E0451}" type="parTrans" cxnId="{F97DF3F8-3B7D-4E6B-9EC5-7B9A1488A28D}">
      <dgm:prSet/>
      <dgm:spPr/>
      <dgm:t>
        <a:bodyPr/>
        <a:lstStyle/>
        <a:p>
          <a:endParaRPr lang="pl-PL"/>
        </a:p>
      </dgm:t>
    </dgm:pt>
    <dgm:pt modelId="{CD485948-4386-418A-9984-26C0FBFA6AD4}" type="sibTrans" cxnId="{F97DF3F8-3B7D-4E6B-9EC5-7B9A1488A28D}">
      <dgm:prSet/>
      <dgm:spPr/>
      <dgm:t>
        <a:bodyPr/>
        <a:lstStyle/>
        <a:p>
          <a:endParaRPr lang="pl-PL"/>
        </a:p>
      </dgm:t>
    </dgm:pt>
    <dgm:pt modelId="{413DB72E-3ED0-4B2C-9EAA-8B1DACCE4AEA}">
      <dgm:prSet/>
      <dgm:spPr/>
      <dgm:t>
        <a:bodyPr/>
        <a:lstStyle/>
        <a:p>
          <a:pPr rtl="0"/>
          <a:r>
            <a:rPr lang="pl-PL" dirty="0" smtClean="0">
              <a:latin typeface="NewsGoth BT" panose="020B0503020203020204" pitchFamily="34" charset="0"/>
            </a:rPr>
            <a:t>Sabina Karafioł</a:t>
          </a:r>
          <a:endParaRPr lang="pl-PL" dirty="0">
            <a:latin typeface="NewsGoth BT" panose="020B0503020203020204" pitchFamily="34" charset="0"/>
          </a:endParaRPr>
        </a:p>
      </dgm:t>
    </dgm:pt>
    <dgm:pt modelId="{FD917A97-F776-4EE2-A1DF-43EA5E4DA70D}" type="parTrans" cxnId="{BE525AB7-3566-4C50-9195-BCFE18A6829F}">
      <dgm:prSet/>
      <dgm:spPr/>
      <dgm:t>
        <a:bodyPr/>
        <a:lstStyle/>
        <a:p>
          <a:endParaRPr lang="pl-PL"/>
        </a:p>
      </dgm:t>
    </dgm:pt>
    <dgm:pt modelId="{9DEECA97-8443-4C66-9680-F40B9A5B2C9D}" type="sibTrans" cxnId="{BE525AB7-3566-4C50-9195-BCFE18A6829F}">
      <dgm:prSet/>
      <dgm:spPr/>
      <dgm:t>
        <a:bodyPr/>
        <a:lstStyle/>
        <a:p>
          <a:endParaRPr lang="pl-PL"/>
        </a:p>
      </dgm:t>
    </dgm:pt>
    <dgm:pt modelId="{793901B9-390D-428D-8302-0F35A4BF16BB}">
      <dgm:prSet/>
      <dgm:spPr/>
      <dgm:t>
        <a:bodyPr/>
        <a:lstStyle/>
        <a:p>
          <a:pPr rtl="0"/>
          <a:r>
            <a:rPr lang="pl-PL" dirty="0" smtClean="0">
              <a:latin typeface="NewsGoth BT" panose="020B0503020203020204" pitchFamily="34" charset="0"/>
            </a:rPr>
            <a:t>Kasia Rutkowska</a:t>
          </a:r>
          <a:endParaRPr lang="pl-PL" dirty="0">
            <a:latin typeface="NewsGoth BT" panose="020B0503020203020204" pitchFamily="34" charset="0"/>
          </a:endParaRPr>
        </a:p>
      </dgm:t>
    </dgm:pt>
    <dgm:pt modelId="{473821C0-2F34-4F03-AE0F-7FC8C39AF52E}" type="parTrans" cxnId="{5AD72679-533B-4E9F-8DD5-73C74CD8F15D}">
      <dgm:prSet/>
      <dgm:spPr/>
      <dgm:t>
        <a:bodyPr/>
        <a:lstStyle/>
        <a:p>
          <a:endParaRPr lang="pl-PL"/>
        </a:p>
      </dgm:t>
    </dgm:pt>
    <dgm:pt modelId="{708EB852-3A52-4FAC-8BDD-96F95378BD44}" type="sibTrans" cxnId="{5AD72679-533B-4E9F-8DD5-73C74CD8F15D}">
      <dgm:prSet/>
      <dgm:spPr/>
      <dgm:t>
        <a:bodyPr/>
        <a:lstStyle/>
        <a:p>
          <a:endParaRPr lang="pl-PL"/>
        </a:p>
      </dgm:t>
    </dgm:pt>
    <dgm:pt modelId="{5EB97A5F-DFA8-44C4-9A0F-54996431B6DE}">
      <dgm:prSet/>
      <dgm:spPr/>
      <dgm:t>
        <a:bodyPr/>
        <a:lstStyle/>
        <a:p>
          <a:pPr rtl="0"/>
          <a:r>
            <a:rPr lang="pl-PL" dirty="0" smtClean="0">
              <a:latin typeface="NewsGoth BT" panose="020B0503020203020204" pitchFamily="34" charset="0"/>
            </a:rPr>
            <a:t>Szymon Pilch</a:t>
          </a:r>
          <a:endParaRPr lang="pl-PL" dirty="0">
            <a:latin typeface="NewsGoth BT" panose="020B0503020203020204" pitchFamily="34" charset="0"/>
          </a:endParaRPr>
        </a:p>
      </dgm:t>
    </dgm:pt>
    <dgm:pt modelId="{AE0CF421-13D0-4774-8A15-195BA8A605AC}" type="parTrans" cxnId="{F8A605DE-F65E-4B7C-9746-D3757094229E}">
      <dgm:prSet/>
      <dgm:spPr/>
      <dgm:t>
        <a:bodyPr/>
        <a:lstStyle/>
        <a:p>
          <a:endParaRPr lang="pl-PL"/>
        </a:p>
      </dgm:t>
    </dgm:pt>
    <dgm:pt modelId="{B7418DC1-33B4-4A60-8F07-3A7BD079FCA9}" type="sibTrans" cxnId="{F8A605DE-F65E-4B7C-9746-D3757094229E}">
      <dgm:prSet/>
      <dgm:spPr/>
      <dgm:t>
        <a:bodyPr/>
        <a:lstStyle/>
        <a:p>
          <a:endParaRPr lang="pl-PL"/>
        </a:p>
      </dgm:t>
    </dgm:pt>
    <dgm:pt modelId="{DBFCD3FC-4F53-4ECB-B172-8C3907AA1E7F}" type="pres">
      <dgm:prSet presAssocID="{732C9BA2-8C4C-493A-99EB-B68B2C9C4F5E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5D6EF06E-3161-49EA-BD49-B8F112C3710B}" type="pres">
      <dgm:prSet presAssocID="{B9EDCE69-5A45-45F4-925E-5D94456B06CB}" presName="circ1" presStyleLbl="vennNode1" presStyleIdx="0" presStyleCnt="5"/>
      <dgm:spPr/>
    </dgm:pt>
    <dgm:pt modelId="{FD61AF82-403E-4A41-8D87-AC385B4DBD18}" type="pres">
      <dgm:prSet presAssocID="{B9EDCE69-5A45-45F4-925E-5D94456B06CB}" presName="circ1Tx" presStyleLbl="revTx" presStyleIdx="0" presStyleCnt="0" custLinFactNeighborX="-1022" custLinFactNeighborY="1147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DB9801F-9B11-411E-AA8A-E8CDD72B8837}" type="pres">
      <dgm:prSet presAssocID="{F0F947B4-5D39-477E-B485-F791C6DC9806}" presName="circ2" presStyleLbl="vennNode1" presStyleIdx="1" presStyleCnt="5"/>
      <dgm:spPr/>
    </dgm:pt>
    <dgm:pt modelId="{CE5C7AC4-B247-405C-8330-13177838DDCF}" type="pres">
      <dgm:prSet presAssocID="{F0F947B4-5D39-477E-B485-F791C6DC9806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2EA3DD1-3EDE-4666-A7DA-E9560F6030DF}" type="pres">
      <dgm:prSet presAssocID="{413DB72E-3ED0-4B2C-9EAA-8B1DACCE4AEA}" presName="circ3" presStyleLbl="vennNode1" presStyleIdx="2" presStyleCnt="5"/>
      <dgm:spPr/>
    </dgm:pt>
    <dgm:pt modelId="{7A5431C1-6D7F-4CC2-8B4B-C860A35AA098}" type="pres">
      <dgm:prSet presAssocID="{413DB72E-3ED0-4B2C-9EAA-8B1DACCE4AEA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7A59B6F-6726-4E75-82AA-662E92EFD6A2}" type="pres">
      <dgm:prSet presAssocID="{793901B9-390D-428D-8302-0F35A4BF16BB}" presName="circ4" presStyleLbl="vennNode1" presStyleIdx="3" presStyleCnt="5"/>
      <dgm:spPr/>
    </dgm:pt>
    <dgm:pt modelId="{1082F180-4F1D-400D-B47B-74075C650942}" type="pres">
      <dgm:prSet presAssocID="{793901B9-390D-428D-8302-0F35A4BF16BB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B74DEA1-1826-4611-BD69-F1B108A0769E}" type="pres">
      <dgm:prSet presAssocID="{5EB97A5F-DFA8-44C4-9A0F-54996431B6DE}" presName="circ5" presStyleLbl="vennNode1" presStyleIdx="4" presStyleCnt="5"/>
      <dgm:spPr/>
    </dgm:pt>
    <dgm:pt modelId="{38012C8C-33B5-4178-81C1-996EDF40B944}" type="pres">
      <dgm:prSet presAssocID="{5EB97A5F-DFA8-44C4-9A0F-54996431B6DE}" presName="circ5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46230021-FFC5-455C-9001-857D0DB1E52D}" type="presOf" srcId="{F0F947B4-5D39-477E-B485-F791C6DC9806}" destId="{CE5C7AC4-B247-405C-8330-13177838DDCF}" srcOrd="0" destOrd="0" presId="urn:microsoft.com/office/officeart/2005/8/layout/venn1"/>
    <dgm:cxn modelId="{F8A605DE-F65E-4B7C-9746-D3757094229E}" srcId="{732C9BA2-8C4C-493A-99EB-B68B2C9C4F5E}" destId="{5EB97A5F-DFA8-44C4-9A0F-54996431B6DE}" srcOrd="4" destOrd="0" parTransId="{AE0CF421-13D0-4774-8A15-195BA8A605AC}" sibTransId="{B7418DC1-33B4-4A60-8F07-3A7BD079FCA9}"/>
    <dgm:cxn modelId="{5AD72679-533B-4E9F-8DD5-73C74CD8F15D}" srcId="{732C9BA2-8C4C-493A-99EB-B68B2C9C4F5E}" destId="{793901B9-390D-428D-8302-0F35A4BF16BB}" srcOrd="3" destOrd="0" parTransId="{473821C0-2F34-4F03-AE0F-7FC8C39AF52E}" sibTransId="{708EB852-3A52-4FAC-8BDD-96F95378BD44}"/>
    <dgm:cxn modelId="{BE525AB7-3566-4C50-9195-BCFE18A6829F}" srcId="{732C9BA2-8C4C-493A-99EB-B68B2C9C4F5E}" destId="{413DB72E-3ED0-4B2C-9EAA-8B1DACCE4AEA}" srcOrd="2" destOrd="0" parTransId="{FD917A97-F776-4EE2-A1DF-43EA5E4DA70D}" sibTransId="{9DEECA97-8443-4C66-9680-F40B9A5B2C9D}"/>
    <dgm:cxn modelId="{5EA7F017-453F-4B4C-959A-9D0AF9EA03CB}" type="presOf" srcId="{732C9BA2-8C4C-493A-99EB-B68B2C9C4F5E}" destId="{DBFCD3FC-4F53-4ECB-B172-8C3907AA1E7F}" srcOrd="0" destOrd="0" presId="urn:microsoft.com/office/officeart/2005/8/layout/venn1"/>
    <dgm:cxn modelId="{4A1D2940-DCDA-467D-A868-EE73BE5610EE}" type="presOf" srcId="{793901B9-390D-428D-8302-0F35A4BF16BB}" destId="{1082F180-4F1D-400D-B47B-74075C650942}" srcOrd="0" destOrd="0" presId="urn:microsoft.com/office/officeart/2005/8/layout/venn1"/>
    <dgm:cxn modelId="{C3183A91-156C-4D29-9497-16E444B5A820}" srcId="{732C9BA2-8C4C-493A-99EB-B68B2C9C4F5E}" destId="{B9EDCE69-5A45-45F4-925E-5D94456B06CB}" srcOrd="0" destOrd="0" parTransId="{E1FF04B4-80CE-4275-898C-F7E51EBF529A}" sibTransId="{7838A5C4-9191-42AC-B44F-F08ED8794DA4}"/>
    <dgm:cxn modelId="{76EE8093-4634-4B84-A8F1-FA5D3C06E158}" type="presOf" srcId="{B9EDCE69-5A45-45F4-925E-5D94456B06CB}" destId="{FD61AF82-403E-4A41-8D87-AC385B4DBD18}" srcOrd="0" destOrd="0" presId="urn:microsoft.com/office/officeart/2005/8/layout/venn1"/>
    <dgm:cxn modelId="{F35EDD14-9C7D-4C02-BB10-068801CA244F}" type="presOf" srcId="{413DB72E-3ED0-4B2C-9EAA-8B1DACCE4AEA}" destId="{7A5431C1-6D7F-4CC2-8B4B-C860A35AA098}" srcOrd="0" destOrd="0" presId="urn:microsoft.com/office/officeart/2005/8/layout/venn1"/>
    <dgm:cxn modelId="{F97DF3F8-3B7D-4E6B-9EC5-7B9A1488A28D}" srcId="{732C9BA2-8C4C-493A-99EB-B68B2C9C4F5E}" destId="{F0F947B4-5D39-477E-B485-F791C6DC9806}" srcOrd="1" destOrd="0" parTransId="{6D3302C2-4BD6-4513-8730-F50A3F7E0451}" sibTransId="{CD485948-4386-418A-9984-26C0FBFA6AD4}"/>
    <dgm:cxn modelId="{74BB3D50-C75B-4576-8D91-AF9E10AB5C00}" type="presOf" srcId="{5EB97A5F-DFA8-44C4-9A0F-54996431B6DE}" destId="{38012C8C-33B5-4178-81C1-996EDF40B944}" srcOrd="0" destOrd="0" presId="urn:microsoft.com/office/officeart/2005/8/layout/venn1"/>
    <dgm:cxn modelId="{E0777432-6F61-4D12-AEB2-EFB979100EBA}" type="presParOf" srcId="{DBFCD3FC-4F53-4ECB-B172-8C3907AA1E7F}" destId="{5D6EF06E-3161-49EA-BD49-B8F112C3710B}" srcOrd="0" destOrd="0" presId="urn:microsoft.com/office/officeart/2005/8/layout/venn1"/>
    <dgm:cxn modelId="{D04FF773-C741-4445-99C9-303E92FA298B}" type="presParOf" srcId="{DBFCD3FC-4F53-4ECB-B172-8C3907AA1E7F}" destId="{FD61AF82-403E-4A41-8D87-AC385B4DBD18}" srcOrd="1" destOrd="0" presId="urn:microsoft.com/office/officeart/2005/8/layout/venn1"/>
    <dgm:cxn modelId="{109F2E20-531A-4BD9-9255-9793F10CC88B}" type="presParOf" srcId="{DBFCD3FC-4F53-4ECB-B172-8C3907AA1E7F}" destId="{7DB9801F-9B11-411E-AA8A-E8CDD72B8837}" srcOrd="2" destOrd="0" presId="urn:microsoft.com/office/officeart/2005/8/layout/venn1"/>
    <dgm:cxn modelId="{A3205A6F-69C2-42DB-82C0-A46A6D0977E7}" type="presParOf" srcId="{DBFCD3FC-4F53-4ECB-B172-8C3907AA1E7F}" destId="{CE5C7AC4-B247-405C-8330-13177838DDCF}" srcOrd="3" destOrd="0" presId="urn:microsoft.com/office/officeart/2005/8/layout/venn1"/>
    <dgm:cxn modelId="{AEEE2EBC-4D71-48A2-9393-333746E3278D}" type="presParOf" srcId="{DBFCD3FC-4F53-4ECB-B172-8C3907AA1E7F}" destId="{02EA3DD1-3EDE-4666-A7DA-E9560F6030DF}" srcOrd="4" destOrd="0" presId="urn:microsoft.com/office/officeart/2005/8/layout/venn1"/>
    <dgm:cxn modelId="{E6BCFB35-05BE-4C26-A50B-045DA1300BF3}" type="presParOf" srcId="{DBFCD3FC-4F53-4ECB-B172-8C3907AA1E7F}" destId="{7A5431C1-6D7F-4CC2-8B4B-C860A35AA098}" srcOrd="5" destOrd="0" presId="urn:microsoft.com/office/officeart/2005/8/layout/venn1"/>
    <dgm:cxn modelId="{64699E57-A62A-4118-95EA-0E066366E7F8}" type="presParOf" srcId="{DBFCD3FC-4F53-4ECB-B172-8C3907AA1E7F}" destId="{87A59B6F-6726-4E75-82AA-662E92EFD6A2}" srcOrd="6" destOrd="0" presId="urn:microsoft.com/office/officeart/2005/8/layout/venn1"/>
    <dgm:cxn modelId="{59FAF159-2B17-482B-BD83-352D6B89D188}" type="presParOf" srcId="{DBFCD3FC-4F53-4ECB-B172-8C3907AA1E7F}" destId="{1082F180-4F1D-400D-B47B-74075C650942}" srcOrd="7" destOrd="0" presId="urn:microsoft.com/office/officeart/2005/8/layout/venn1"/>
    <dgm:cxn modelId="{C0DA8B9A-3F34-4665-A1F1-2B779CCC0A71}" type="presParOf" srcId="{DBFCD3FC-4F53-4ECB-B172-8C3907AA1E7F}" destId="{CB74DEA1-1826-4611-BD69-F1B108A0769E}" srcOrd="8" destOrd="0" presId="urn:microsoft.com/office/officeart/2005/8/layout/venn1"/>
    <dgm:cxn modelId="{FFB61477-982C-43EB-8571-327A31495F9F}" type="presParOf" srcId="{DBFCD3FC-4F53-4ECB-B172-8C3907AA1E7F}" destId="{38012C8C-33B5-4178-81C1-996EDF40B944}" srcOrd="9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39D4BA9-2B99-462A-9E4C-FEB3A9275F78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pl-PL"/>
        </a:p>
      </dgm:t>
    </dgm:pt>
    <dgm:pt modelId="{22525596-A810-4962-9D48-CB6179C3D9CF}">
      <dgm:prSet/>
      <dgm:spPr/>
      <dgm:t>
        <a:bodyPr/>
        <a:lstStyle/>
        <a:p>
          <a:pPr rtl="0"/>
          <a:r>
            <a:rPr lang="pl-PL" b="1" dirty="0" smtClean="0">
              <a:solidFill>
                <a:srgbClr val="FFC000"/>
              </a:solidFill>
              <a:latin typeface="Segoe UI Light" panose="020B0502040204020203" pitchFamily="34" charset="0"/>
              <a:cs typeface="Segoe UI Light" panose="020B0502040204020203" pitchFamily="34" charset="0"/>
            </a:rPr>
            <a:t>Laminacja na gorąco </a:t>
          </a:r>
          <a:r>
            <a:rPr lang="pl-PL" b="1" dirty="0" smtClean="0">
              <a:latin typeface="Segoe UI Light" panose="020B0502040204020203" pitchFamily="34" charset="0"/>
              <a:cs typeface="Segoe UI Light" panose="020B0502040204020203" pitchFamily="34" charset="0"/>
            </a:rPr>
            <a:t>- dokument jest umieszczany pomiędzy dwoma kartkami folii laminacyjnej i zgrzany za pomocą laminatora. Laminacja ta przeznaczona jest do każdego rodzaju dokumentów w zależności od parametrów urządzenia</a:t>
          </a:r>
          <a:endParaRPr lang="pl-PL" b="1" dirty="0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E17D27F8-1878-4882-983A-AD0C6A2986FF}" type="parTrans" cxnId="{AA6B21BD-FEAC-491D-88BE-6B3EC12F9893}">
      <dgm:prSet/>
      <dgm:spPr/>
      <dgm:t>
        <a:bodyPr/>
        <a:lstStyle/>
        <a:p>
          <a:endParaRPr lang="pl-PL"/>
        </a:p>
      </dgm:t>
    </dgm:pt>
    <dgm:pt modelId="{7042C5CC-49CA-45FA-BCBC-B69E81A6DD93}" type="sibTrans" cxnId="{AA6B21BD-FEAC-491D-88BE-6B3EC12F9893}">
      <dgm:prSet/>
      <dgm:spPr/>
      <dgm:t>
        <a:bodyPr/>
        <a:lstStyle/>
        <a:p>
          <a:endParaRPr lang="pl-PL"/>
        </a:p>
      </dgm:t>
    </dgm:pt>
    <dgm:pt modelId="{FCECA426-1A02-4619-8603-AC839C26F878}">
      <dgm:prSet/>
      <dgm:spPr/>
      <dgm:t>
        <a:bodyPr/>
        <a:lstStyle/>
        <a:p>
          <a:pPr rtl="0"/>
          <a:r>
            <a:rPr lang="pl-PL" b="1" dirty="0" smtClean="0">
              <a:solidFill>
                <a:srgbClr val="FFC000"/>
              </a:solidFill>
              <a:latin typeface="Segoe UI Light" panose="020B0502040204020203" pitchFamily="34" charset="0"/>
              <a:cs typeface="Segoe UI Light" panose="020B0502040204020203" pitchFamily="34" charset="0"/>
            </a:rPr>
            <a:t>Laminacja na zimno </a:t>
          </a:r>
          <a:r>
            <a:rPr lang="pl-PL" b="1" dirty="0" smtClean="0">
              <a:latin typeface="Segoe UI Light" panose="020B0502040204020203" pitchFamily="34" charset="0"/>
              <a:cs typeface="Segoe UI Light" panose="020B0502040204020203" pitchFamily="34" charset="0"/>
            </a:rPr>
            <a:t>- dokument jest umieszczany pod samoprzylepną folią i laminowany na zimno. Laminacja dokumentu jest jednostronna. Przeznaczona jest do ochrony zdjęć, papierów nabłyszczanych, wydruków atramentowych i termicznych.</a:t>
          </a:r>
          <a:endParaRPr lang="pl-PL" b="1" dirty="0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405104AF-5713-4369-A0CC-F87338DE39CC}" type="parTrans" cxnId="{487E593A-0A55-4D34-84FA-7C4BDEBC0666}">
      <dgm:prSet/>
      <dgm:spPr/>
      <dgm:t>
        <a:bodyPr/>
        <a:lstStyle/>
        <a:p>
          <a:endParaRPr lang="pl-PL"/>
        </a:p>
      </dgm:t>
    </dgm:pt>
    <dgm:pt modelId="{45881AFF-E688-4ACC-AE44-BF58700699EA}" type="sibTrans" cxnId="{487E593A-0A55-4D34-84FA-7C4BDEBC0666}">
      <dgm:prSet/>
      <dgm:spPr/>
      <dgm:t>
        <a:bodyPr/>
        <a:lstStyle/>
        <a:p>
          <a:endParaRPr lang="pl-PL"/>
        </a:p>
      </dgm:t>
    </dgm:pt>
    <dgm:pt modelId="{17D4A513-FA6C-4ECB-974D-C6B71F748BF4}" type="pres">
      <dgm:prSet presAssocID="{B39D4BA9-2B99-462A-9E4C-FEB3A9275F7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18CE59BA-D8AC-4C3B-A235-54509F24C6FA}" type="pres">
      <dgm:prSet presAssocID="{22525596-A810-4962-9D48-CB6179C3D9CF}" presName="linNode" presStyleCnt="0"/>
      <dgm:spPr/>
    </dgm:pt>
    <dgm:pt modelId="{17613868-B6E9-491C-B050-B72E8BFD7A2D}" type="pres">
      <dgm:prSet presAssocID="{22525596-A810-4962-9D48-CB6179C3D9CF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94CDD40-AF5D-4DF0-B542-DC4E1C5143AB}" type="pres">
      <dgm:prSet presAssocID="{7042C5CC-49CA-45FA-BCBC-B69E81A6DD93}" presName="sp" presStyleCnt="0"/>
      <dgm:spPr/>
    </dgm:pt>
    <dgm:pt modelId="{61190BB7-8DFD-45B4-B25B-C45BC98A1635}" type="pres">
      <dgm:prSet presAssocID="{FCECA426-1A02-4619-8603-AC839C26F878}" presName="linNode" presStyleCnt="0"/>
      <dgm:spPr/>
    </dgm:pt>
    <dgm:pt modelId="{401AD2D5-6922-4A3D-BC70-49FEA89F4300}" type="pres">
      <dgm:prSet presAssocID="{FCECA426-1A02-4619-8603-AC839C26F878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D211B935-E79A-40BF-B083-BE7ECD962694}" type="presOf" srcId="{FCECA426-1A02-4619-8603-AC839C26F878}" destId="{401AD2D5-6922-4A3D-BC70-49FEA89F4300}" srcOrd="0" destOrd="0" presId="urn:microsoft.com/office/officeart/2005/8/layout/vList5"/>
    <dgm:cxn modelId="{487E593A-0A55-4D34-84FA-7C4BDEBC0666}" srcId="{B39D4BA9-2B99-462A-9E4C-FEB3A9275F78}" destId="{FCECA426-1A02-4619-8603-AC839C26F878}" srcOrd="1" destOrd="0" parTransId="{405104AF-5713-4369-A0CC-F87338DE39CC}" sibTransId="{45881AFF-E688-4ACC-AE44-BF58700699EA}"/>
    <dgm:cxn modelId="{AA6B21BD-FEAC-491D-88BE-6B3EC12F9893}" srcId="{B39D4BA9-2B99-462A-9E4C-FEB3A9275F78}" destId="{22525596-A810-4962-9D48-CB6179C3D9CF}" srcOrd="0" destOrd="0" parTransId="{E17D27F8-1878-4882-983A-AD0C6A2986FF}" sibTransId="{7042C5CC-49CA-45FA-BCBC-B69E81A6DD93}"/>
    <dgm:cxn modelId="{0EB8BC67-E850-4590-8CAA-7000E0368E50}" type="presOf" srcId="{B39D4BA9-2B99-462A-9E4C-FEB3A9275F78}" destId="{17D4A513-FA6C-4ECB-974D-C6B71F748BF4}" srcOrd="0" destOrd="0" presId="urn:microsoft.com/office/officeart/2005/8/layout/vList5"/>
    <dgm:cxn modelId="{F3E930BE-CC9D-44D5-8DB9-881AE029A99F}" type="presOf" srcId="{22525596-A810-4962-9D48-CB6179C3D9CF}" destId="{17613868-B6E9-491C-B050-B72E8BFD7A2D}" srcOrd="0" destOrd="0" presId="urn:microsoft.com/office/officeart/2005/8/layout/vList5"/>
    <dgm:cxn modelId="{8969FB3A-DCFD-4814-94D2-6EAFBD7C86B9}" type="presParOf" srcId="{17D4A513-FA6C-4ECB-974D-C6B71F748BF4}" destId="{18CE59BA-D8AC-4C3B-A235-54509F24C6FA}" srcOrd="0" destOrd="0" presId="urn:microsoft.com/office/officeart/2005/8/layout/vList5"/>
    <dgm:cxn modelId="{1029D0A5-FEFA-425C-974C-10C1A1DA1DB0}" type="presParOf" srcId="{18CE59BA-D8AC-4C3B-A235-54509F24C6FA}" destId="{17613868-B6E9-491C-B050-B72E8BFD7A2D}" srcOrd="0" destOrd="0" presId="urn:microsoft.com/office/officeart/2005/8/layout/vList5"/>
    <dgm:cxn modelId="{93C49C34-7A5D-43B7-8A92-7A2EC9228DAC}" type="presParOf" srcId="{17D4A513-FA6C-4ECB-974D-C6B71F748BF4}" destId="{894CDD40-AF5D-4DF0-B542-DC4E1C5143AB}" srcOrd="1" destOrd="0" presId="urn:microsoft.com/office/officeart/2005/8/layout/vList5"/>
    <dgm:cxn modelId="{0BAAD546-566A-41D5-8A00-D694963A10F2}" type="presParOf" srcId="{17D4A513-FA6C-4ECB-974D-C6B71F748BF4}" destId="{61190BB7-8DFD-45B4-B25B-C45BC98A1635}" srcOrd="2" destOrd="0" presId="urn:microsoft.com/office/officeart/2005/8/layout/vList5"/>
    <dgm:cxn modelId="{A87017C8-0DFE-4440-94C8-0D660AAABC5A}" type="presParOf" srcId="{61190BB7-8DFD-45B4-B25B-C45BC98A1635}" destId="{401AD2D5-6922-4A3D-BC70-49FEA89F4300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23396DE-D02E-46EA-A74C-6BAE261EC500}" type="doc">
      <dgm:prSet loTypeId="urn:microsoft.com/office/officeart/2005/8/layout/vList3" loCatId="list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pl-PL"/>
        </a:p>
      </dgm:t>
    </dgm:pt>
    <dgm:pt modelId="{27BFD2CA-647E-4A58-832A-5FC271BC6BDE}">
      <dgm:prSet custT="1"/>
      <dgm:spPr/>
      <dgm:t>
        <a:bodyPr/>
        <a:lstStyle/>
        <a:p>
          <a:pPr rtl="0"/>
          <a:endParaRPr lang="pl-PL" sz="500" dirty="0" smtClean="0"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a:endParaRPr>
        </a:p>
        <a:p>
          <a:pPr rtl="0"/>
          <a:r>
            <a:rPr lang="pl-PL" sz="2400" dirty="0" smtClean="0">
              <a:solidFill>
                <a:srgbClr val="FFC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Berlin Sans FB" panose="020E0602020502020306" pitchFamily="34" charset="0"/>
            </a:rPr>
            <a:t>Co jest potrzebne do laminowania?</a:t>
          </a:r>
          <a:endParaRPr lang="pl-PL" sz="1600" dirty="0" smtClean="0">
            <a:solidFill>
              <a:srgbClr val="FFC00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latin typeface="Berlin Sans FB" panose="020E0602020502020306" pitchFamily="34" charset="0"/>
          </a:endParaRPr>
        </a:p>
        <a:p>
          <a:pPr rtl="0"/>
          <a:endParaRPr lang="pl-PL" sz="800" b="1" dirty="0"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CF0F04AC-F2A5-4A06-AA97-A647CDCA9423}" type="parTrans" cxnId="{76DEF358-79DD-43F5-AE92-31AC978D0D68}">
      <dgm:prSet/>
      <dgm:spPr/>
      <dgm:t>
        <a:bodyPr/>
        <a:lstStyle/>
        <a:p>
          <a:endParaRPr lang="pl-PL"/>
        </a:p>
      </dgm:t>
    </dgm:pt>
    <dgm:pt modelId="{DBF445D0-C57D-4B43-9227-DBA55334B6AF}" type="sibTrans" cxnId="{76DEF358-79DD-43F5-AE92-31AC978D0D68}">
      <dgm:prSet/>
      <dgm:spPr/>
      <dgm:t>
        <a:bodyPr/>
        <a:lstStyle/>
        <a:p>
          <a:endParaRPr lang="pl-PL"/>
        </a:p>
      </dgm:t>
    </dgm:pt>
    <dgm:pt modelId="{FA5D608E-0CD7-429F-8566-ED036876806B}">
      <dgm:prSet custT="1"/>
      <dgm:spPr/>
      <dgm:t>
        <a:bodyPr/>
        <a:lstStyle/>
        <a:p>
          <a:pPr rtl="0"/>
          <a:r>
            <a:rPr lang="pl-PL" sz="1400" b="1" dirty="0" smtClean="0">
              <a:latin typeface="Segoe UI Light" panose="020B0502040204020203" pitchFamily="34" charset="0"/>
              <a:cs typeface="Segoe UI Light" panose="020B0502040204020203" pitchFamily="34" charset="0"/>
            </a:rPr>
            <a:t>Urządzenie laminujące</a:t>
          </a:r>
          <a:endParaRPr lang="pl-PL" sz="1400" b="1" dirty="0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BF52AE02-895A-46D1-9F6E-107B4E48FCAF}" type="parTrans" cxnId="{5925CC0D-6DAB-42DC-95CC-812FAD7B4B02}">
      <dgm:prSet/>
      <dgm:spPr/>
      <dgm:t>
        <a:bodyPr/>
        <a:lstStyle/>
        <a:p>
          <a:endParaRPr lang="pl-PL"/>
        </a:p>
      </dgm:t>
    </dgm:pt>
    <dgm:pt modelId="{BB853588-82BD-40C1-A263-0FA15E5C8D71}" type="sibTrans" cxnId="{5925CC0D-6DAB-42DC-95CC-812FAD7B4B02}">
      <dgm:prSet/>
      <dgm:spPr/>
      <dgm:t>
        <a:bodyPr/>
        <a:lstStyle/>
        <a:p>
          <a:endParaRPr lang="pl-PL"/>
        </a:p>
      </dgm:t>
    </dgm:pt>
    <dgm:pt modelId="{32471AEA-1BEF-4CC7-8267-54F794DBFA4B}">
      <dgm:prSet custT="1"/>
      <dgm:spPr/>
      <dgm:t>
        <a:bodyPr/>
        <a:lstStyle/>
        <a:p>
          <a:pPr rtl="0"/>
          <a:r>
            <a:rPr lang="pl-PL" sz="1400" b="1" dirty="0" smtClean="0">
              <a:latin typeface="Segoe UI Light" panose="020B0502040204020203" pitchFamily="34" charset="0"/>
              <a:cs typeface="Segoe UI Light" panose="020B0502040204020203" pitchFamily="34" charset="0"/>
            </a:rPr>
            <a:t>Jeden z rodzajów folii:</a:t>
          </a:r>
          <a:endParaRPr lang="pl-PL" sz="1400" b="1" dirty="0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A60C2011-F530-4CDC-B0AF-0CD341355F53}" type="parTrans" cxnId="{A316C311-5C99-4F1A-94BA-7D1E32C150FD}">
      <dgm:prSet/>
      <dgm:spPr/>
      <dgm:t>
        <a:bodyPr/>
        <a:lstStyle/>
        <a:p>
          <a:endParaRPr lang="pl-PL"/>
        </a:p>
      </dgm:t>
    </dgm:pt>
    <dgm:pt modelId="{CF53868D-9F65-49C5-83AF-A6D8EC516B3A}" type="sibTrans" cxnId="{A316C311-5C99-4F1A-94BA-7D1E32C150FD}">
      <dgm:prSet/>
      <dgm:spPr/>
      <dgm:t>
        <a:bodyPr/>
        <a:lstStyle/>
        <a:p>
          <a:endParaRPr lang="pl-PL"/>
        </a:p>
      </dgm:t>
    </dgm:pt>
    <dgm:pt modelId="{6E85D4F5-FBD3-4927-8F81-B1A266D5E8CB}">
      <dgm:prSet custT="1"/>
      <dgm:spPr/>
      <dgm:t>
        <a:bodyPr/>
        <a:lstStyle/>
        <a:p>
          <a:pPr rtl="0"/>
          <a:r>
            <a:rPr lang="pl-PL" sz="1400" b="1" dirty="0" smtClean="0">
              <a:latin typeface="Segoe UI Light" panose="020B0502040204020203" pitchFamily="34" charset="0"/>
              <a:cs typeface="Segoe UI Light" panose="020B0502040204020203" pitchFamily="34" charset="0"/>
            </a:rPr>
            <a:t>Zasilanie (prąd, baterie, akumulator itp.)</a:t>
          </a:r>
          <a:endParaRPr lang="pl-PL" sz="1400" b="1" dirty="0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3718409C-3B1C-4D1D-A4F3-9469583CB835}" type="parTrans" cxnId="{B0F16165-4FA6-4E92-A7E7-E91D055DD1A8}">
      <dgm:prSet/>
      <dgm:spPr/>
      <dgm:t>
        <a:bodyPr/>
        <a:lstStyle/>
        <a:p>
          <a:endParaRPr lang="pl-PL"/>
        </a:p>
      </dgm:t>
    </dgm:pt>
    <dgm:pt modelId="{3724A7DF-9509-4237-BCF0-B4387ABB7376}" type="sibTrans" cxnId="{B0F16165-4FA6-4E92-A7E7-E91D055DD1A8}">
      <dgm:prSet/>
      <dgm:spPr/>
      <dgm:t>
        <a:bodyPr/>
        <a:lstStyle/>
        <a:p>
          <a:endParaRPr lang="pl-PL"/>
        </a:p>
      </dgm:t>
    </dgm:pt>
    <dgm:pt modelId="{5CF6871F-3463-4597-A236-7EF70B31E45C}">
      <dgm:prSet custT="1"/>
      <dgm:spPr/>
      <dgm:t>
        <a:bodyPr/>
        <a:lstStyle/>
        <a:p>
          <a:pPr rtl="0"/>
          <a:r>
            <a:rPr lang="pl-PL" sz="1400" b="1" dirty="0" smtClean="0">
              <a:latin typeface="Segoe UI Light" panose="020B0502040204020203" pitchFamily="34" charset="0"/>
              <a:cs typeface="Segoe UI Light" panose="020B0502040204020203" pitchFamily="34" charset="0"/>
            </a:rPr>
            <a:t>Kleje emulsyjne akrylowe</a:t>
          </a:r>
          <a:endParaRPr lang="pl-PL" sz="1400" b="1" dirty="0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294F6D29-A26C-4773-8E96-3F84252DEB1C}" type="parTrans" cxnId="{B0D9B627-7628-423F-B360-9C571D62D58C}">
      <dgm:prSet/>
      <dgm:spPr/>
      <dgm:t>
        <a:bodyPr/>
        <a:lstStyle/>
        <a:p>
          <a:endParaRPr lang="pl-PL"/>
        </a:p>
      </dgm:t>
    </dgm:pt>
    <dgm:pt modelId="{B20EFB83-A220-45B9-A95C-D0AF42D1EE68}" type="sibTrans" cxnId="{B0D9B627-7628-423F-B360-9C571D62D58C}">
      <dgm:prSet/>
      <dgm:spPr/>
      <dgm:t>
        <a:bodyPr/>
        <a:lstStyle/>
        <a:p>
          <a:endParaRPr lang="pl-PL"/>
        </a:p>
      </dgm:t>
    </dgm:pt>
    <dgm:pt modelId="{0B43CFB2-FABE-4204-8C86-B28266E58364}">
      <dgm:prSet custT="1"/>
      <dgm:spPr/>
      <dgm:t>
        <a:bodyPr/>
        <a:lstStyle/>
        <a:p>
          <a:pPr rtl="0"/>
          <a:endParaRPr lang="pl-PL" sz="1600" b="1" dirty="0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8AFEF219-A0D6-4642-8528-B652483D2831}" type="parTrans" cxnId="{AC801849-61EE-4C24-B834-BE584717253B}">
      <dgm:prSet/>
      <dgm:spPr/>
      <dgm:t>
        <a:bodyPr/>
        <a:lstStyle/>
        <a:p>
          <a:endParaRPr lang="pl-PL"/>
        </a:p>
      </dgm:t>
    </dgm:pt>
    <dgm:pt modelId="{F47B6449-6440-441F-ABA1-A1BC569E6D58}" type="sibTrans" cxnId="{AC801849-61EE-4C24-B834-BE584717253B}">
      <dgm:prSet/>
      <dgm:spPr/>
      <dgm:t>
        <a:bodyPr/>
        <a:lstStyle/>
        <a:p>
          <a:endParaRPr lang="pl-PL"/>
        </a:p>
      </dgm:t>
    </dgm:pt>
    <dgm:pt modelId="{35241F76-1137-4EC8-9CB9-7B97CB7BA632}">
      <dgm:prSet custT="1"/>
      <dgm:spPr/>
      <dgm:t>
        <a:bodyPr/>
        <a:lstStyle/>
        <a:p>
          <a:pPr rtl="0"/>
          <a:endParaRPr lang="pl-PL" sz="1600" b="1" dirty="0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CCDC4719-2D23-48D3-92A4-7DBF0F885566}" type="sibTrans" cxnId="{4BF8280B-EF6A-4FAE-B132-93543D12ECC0}">
      <dgm:prSet/>
      <dgm:spPr/>
      <dgm:t>
        <a:bodyPr/>
        <a:lstStyle/>
        <a:p>
          <a:endParaRPr lang="pl-PL"/>
        </a:p>
      </dgm:t>
    </dgm:pt>
    <dgm:pt modelId="{0D6C17F5-4DAF-471F-A10A-073063A4BA29}" type="parTrans" cxnId="{4BF8280B-EF6A-4FAE-B132-93543D12ECC0}">
      <dgm:prSet/>
      <dgm:spPr/>
      <dgm:t>
        <a:bodyPr/>
        <a:lstStyle/>
        <a:p>
          <a:endParaRPr lang="pl-PL"/>
        </a:p>
      </dgm:t>
    </dgm:pt>
    <dgm:pt modelId="{59F7C994-5096-4DE5-88C7-F56AD570B56A}">
      <dgm:prSet custT="1"/>
      <dgm:spPr/>
      <dgm:t>
        <a:bodyPr/>
        <a:lstStyle/>
        <a:p>
          <a:pPr rtl="0"/>
          <a:endParaRPr lang="pl-PL" sz="1600" b="1" dirty="0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E97D52CA-CF75-4BC9-92E5-C59E84422CB3}" type="parTrans" cxnId="{C00B964D-0B68-4D7F-8662-972F3A52C39C}">
      <dgm:prSet/>
      <dgm:spPr/>
      <dgm:t>
        <a:bodyPr/>
        <a:lstStyle/>
        <a:p>
          <a:endParaRPr lang="pl-PL"/>
        </a:p>
      </dgm:t>
    </dgm:pt>
    <dgm:pt modelId="{8FE8C048-A65C-49B2-A820-457F4942A29D}" type="sibTrans" cxnId="{C00B964D-0B68-4D7F-8662-972F3A52C39C}">
      <dgm:prSet/>
      <dgm:spPr/>
      <dgm:t>
        <a:bodyPr/>
        <a:lstStyle/>
        <a:p>
          <a:endParaRPr lang="pl-PL"/>
        </a:p>
      </dgm:t>
    </dgm:pt>
    <dgm:pt modelId="{21786D34-29DA-4195-8F20-74381DD1172C}">
      <dgm:prSet custT="1"/>
      <dgm:spPr/>
      <dgm:t>
        <a:bodyPr/>
        <a:lstStyle/>
        <a:p>
          <a:pPr rtl="0"/>
          <a:endParaRPr lang="pl-PL" sz="1600" b="1" dirty="0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DF6E14B4-7868-4661-9256-8A97CB5322BA}" type="sibTrans" cxnId="{CEF667F7-136C-4F76-B574-A60D4406A780}">
      <dgm:prSet/>
      <dgm:spPr/>
      <dgm:t>
        <a:bodyPr/>
        <a:lstStyle/>
        <a:p>
          <a:endParaRPr lang="pl-PL"/>
        </a:p>
      </dgm:t>
    </dgm:pt>
    <dgm:pt modelId="{EE1B4BA9-FE6A-4FB4-9694-FCF25BF35EC9}" type="parTrans" cxnId="{CEF667F7-136C-4F76-B574-A60D4406A780}">
      <dgm:prSet/>
      <dgm:spPr/>
      <dgm:t>
        <a:bodyPr/>
        <a:lstStyle/>
        <a:p>
          <a:endParaRPr lang="pl-PL"/>
        </a:p>
      </dgm:t>
    </dgm:pt>
    <dgm:pt modelId="{F5CE3EA5-E19F-48A6-84FB-1443C0A69498}" type="pres">
      <dgm:prSet presAssocID="{823396DE-D02E-46EA-A74C-6BAE261EC500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BF6F6463-5368-4944-9C20-CBB0EEEFC42A}" type="pres">
      <dgm:prSet presAssocID="{27BFD2CA-647E-4A58-832A-5FC271BC6BDE}" presName="composite" presStyleCnt="0"/>
      <dgm:spPr/>
      <dgm:t>
        <a:bodyPr/>
        <a:lstStyle/>
        <a:p>
          <a:endParaRPr lang="pl-PL"/>
        </a:p>
      </dgm:t>
    </dgm:pt>
    <dgm:pt modelId="{2AB5D285-3DCF-4168-A823-8BEE73D70320}" type="pres">
      <dgm:prSet presAssocID="{27BFD2CA-647E-4A58-832A-5FC271BC6BDE}" presName="imgShp" presStyleLbl="fgImgPlace1" presStyleIdx="0" presStyleCnt="1" custLinFactNeighborX="0" custLinFactNeighborY="0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pl-PL"/>
        </a:p>
      </dgm:t>
    </dgm:pt>
    <dgm:pt modelId="{8B52C954-CE99-42DB-8556-54DC1B755104}" type="pres">
      <dgm:prSet presAssocID="{27BFD2CA-647E-4A58-832A-5FC271BC6BDE}" presName="txShp" presStyleLbl="node1" presStyleIdx="0" presStyleCnt="1" custScaleX="10949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615EA688-1DB7-49B1-A7E4-96E7EF64AC0D}" type="presOf" srcId="{0B43CFB2-FABE-4204-8C86-B28266E58364}" destId="{8B52C954-CE99-42DB-8556-54DC1B755104}" srcOrd="0" destOrd="3" presId="urn:microsoft.com/office/officeart/2005/8/layout/vList3"/>
    <dgm:cxn modelId="{4BF8280B-EF6A-4FAE-B132-93543D12ECC0}" srcId="{27BFD2CA-647E-4A58-832A-5FC271BC6BDE}" destId="{35241F76-1137-4EC8-9CB9-7B97CB7BA632}" srcOrd="3" destOrd="0" parTransId="{0D6C17F5-4DAF-471F-A10A-073063A4BA29}" sibTransId="{CCDC4719-2D23-48D3-92A4-7DBF0F885566}"/>
    <dgm:cxn modelId="{1227087F-6C93-421E-B5A5-6C4B8C8618C3}" type="presOf" srcId="{35241F76-1137-4EC8-9CB9-7B97CB7BA632}" destId="{8B52C954-CE99-42DB-8556-54DC1B755104}" srcOrd="0" destOrd="4" presId="urn:microsoft.com/office/officeart/2005/8/layout/vList3"/>
    <dgm:cxn modelId="{C72498B3-A7BC-4755-9B7A-BB937D7E4D10}" type="presOf" srcId="{21786D34-29DA-4195-8F20-74381DD1172C}" destId="{8B52C954-CE99-42DB-8556-54DC1B755104}" srcOrd="0" destOrd="6" presId="urn:microsoft.com/office/officeart/2005/8/layout/vList3"/>
    <dgm:cxn modelId="{04FA9C1A-20A2-471B-9272-D15AE4424BE5}" type="presOf" srcId="{6E85D4F5-FBD3-4927-8F81-B1A266D5E8CB}" destId="{8B52C954-CE99-42DB-8556-54DC1B755104}" srcOrd="0" destOrd="7" presId="urn:microsoft.com/office/officeart/2005/8/layout/vList3"/>
    <dgm:cxn modelId="{AC801849-61EE-4C24-B834-BE584717253B}" srcId="{27BFD2CA-647E-4A58-832A-5FC271BC6BDE}" destId="{0B43CFB2-FABE-4204-8C86-B28266E58364}" srcOrd="2" destOrd="0" parTransId="{8AFEF219-A0D6-4642-8528-B652483D2831}" sibTransId="{F47B6449-6440-441F-ABA1-A1BC569E6D58}"/>
    <dgm:cxn modelId="{127E2AA1-90A7-417C-9434-C15CEF1AFF26}" type="presOf" srcId="{59F7C994-5096-4DE5-88C7-F56AD570B56A}" destId="{8B52C954-CE99-42DB-8556-54DC1B755104}" srcOrd="0" destOrd="5" presId="urn:microsoft.com/office/officeart/2005/8/layout/vList3"/>
    <dgm:cxn modelId="{A316C311-5C99-4F1A-94BA-7D1E32C150FD}" srcId="{27BFD2CA-647E-4A58-832A-5FC271BC6BDE}" destId="{32471AEA-1BEF-4CC7-8267-54F794DBFA4B}" srcOrd="1" destOrd="0" parTransId="{A60C2011-F530-4CDC-B0AF-0CD341355F53}" sibTransId="{CF53868D-9F65-49C5-83AF-A6D8EC516B3A}"/>
    <dgm:cxn modelId="{DD576DC4-B92E-4212-9CA0-036B86130EDF}" type="presOf" srcId="{FA5D608E-0CD7-429F-8566-ED036876806B}" destId="{8B52C954-CE99-42DB-8556-54DC1B755104}" srcOrd="0" destOrd="1" presId="urn:microsoft.com/office/officeart/2005/8/layout/vList3"/>
    <dgm:cxn modelId="{B0D9B627-7628-423F-B360-9C571D62D58C}" srcId="{27BFD2CA-647E-4A58-832A-5FC271BC6BDE}" destId="{5CF6871F-3463-4597-A236-7EF70B31E45C}" srcOrd="7" destOrd="0" parTransId="{294F6D29-A26C-4773-8E96-3F84252DEB1C}" sibTransId="{B20EFB83-A220-45B9-A95C-D0AF42D1EE68}"/>
    <dgm:cxn modelId="{A0B179BA-A706-4153-A47C-2E6FF0D889AD}" type="presOf" srcId="{32471AEA-1BEF-4CC7-8267-54F794DBFA4B}" destId="{8B52C954-CE99-42DB-8556-54DC1B755104}" srcOrd="0" destOrd="2" presId="urn:microsoft.com/office/officeart/2005/8/layout/vList3"/>
    <dgm:cxn modelId="{E733D77E-D1A5-4795-A322-762CBA58693F}" type="presOf" srcId="{823396DE-D02E-46EA-A74C-6BAE261EC500}" destId="{F5CE3EA5-E19F-48A6-84FB-1443C0A69498}" srcOrd="0" destOrd="0" presId="urn:microsoft.com/office/officeart/2005/8/layout/vList3"/>
    <dgm:cxn modelId="{5925CC0D-6DAB-42DC-95CC-812FAD7B4B02}" srcId="{27BFD2CA-647E-4A58-832A-5FC271BC6BDE}" destId="{FA5D608E-0CD7-429F-8566-ED036876806B}" srcOrd="0" destOrd="0" parTransId="{BF52AE02-895A-46D1-9F6E-107B4E48FCAF}" sibTransId="{BB853588-82BD-40C1-A263-0FA15E5C8D71}"/>
    <dgm:cxn modelId="{C00B964D-0B68-4D7F-8662-972F3A52C39C}" srcId="{27BFD2CA-647E-4A58-832A-5FC271BC6BDE}" destId="{59F7C994-5096-4DE5-88C7-F56AD570B56A}" srcOrd="4" destOrd="0" parTransId="{E97D52CA-CF75-4BC9-92E5-C59E84422CB3}" sibTransId="{8FE8C048-A65C-49B2-A820-457F4942A29D}"/>
    <dgm:cxn modelId="{1E783F2B-61A0-4454-8B4F-EFE527F42004}" type="presOf" srcId="{5CF6871F-3463-4597-A236-7EF70B31E45C}" destId="{8B52C954-CE99-42DB-8556-54DC1B755104}" srcOrd="0" destOrd="8" presId="urn:microsoft.com/office/officeart/2005/8/layout/vList3"/>
    <dgm:cxn modelId="{76DEF358-79DD-43F5-AE92-31AC978D0D68}" srcId="{823396DE-D02E-46EA-A74C-6BAE261EC500}" destId="{27BFD2CA-647E-4A58-832A-5FC271BC6BDE}" srcOrd="0" destOrd="0" parTransId="{CF0F04AC-F2A5-4A06-AA97-A647CDCA9423}" sibTransId="{DBF445D0-C57D-4B43-9227-DBA55334B6AF}"/>
    <dgm:cxn modelId="{B0F16165-4FA6-4E92-A7E7-E91D055DD1A8}" srcId="{27BFD2CA-647E-4A58-832A-5FC271BC6BDE}" destId="{6E85D4F5-FBD3-4927-8F81-B1A266D5E8CB}" srcOrd="6" destOrd="0" parTransId="{3718409C-3B1C-4D1D-A4F3-9469583CB835}" sibTransId="{3724A7DF-9509-4237-BCF0-B4387ABB7376}"/>
    <dgm:cxn modelId="{EFD2A256-D7E9-4039-BF03-EB2516124594}" type="presOf" srcId="{27BFD2CA-647E-4A58-832A-5FC271BC6BDE}" destId="{8B52C954-CE99-42DB-8556-54DC1B755104}" srcOrd="0" destOrd="0" presId="urn:microsoft.com/office/officeart/2005/8/layout/vList3"/>
    <dgm:cxn modelId="{CEF667F7-136C-4F76-B574-A60D4406A780}" srcId="{27BFD2CA-647E-4A58-832A-5FC271BC6BDE}" destId="{21786D34-29DA-4195-8F20-74381DD1172C}" srcOrd="5" destOrd="0" parTransId="{EE1B4BA9-FE6A-4FB4-9694-FCF25BF35EC9}" sibTransId="{DF6E14B4-7868-4661-9256-8A97CB5322BA}"/>
    <dgm:cxn modelId="{83B6754A-369B-4DE6-BCE9-E69EFF6537A0}" type="presParOf" srcId="{F5CE3EA5-E19F-48A6-84FB-1443C0A69498}" destId="{BF6F6463-5368-4944-9C20-CBB0EEEFC42A}" srcOrd="0" destOrd="0" presId="urn:microsoft.com/office/officeart/2005/8/layout/vList3"/>
    <dgm:cxn modelId="{D45150D7-C234-4545-9E19-E0BB363EBE25}" type="presParOf" srcId="{BF6F6463-5368-4944-9C20-CBB0EEEFC42A}" destId="{2AB5D285-3DCF-4168-A823-8BEE73D70320}" srcOrd="0" destOrd="0" presId="urn:microsoft.com/office/officeart/2005/8/layout/vList3"/>
    <dgm:cxn modelId="{97A76FE5-095D-4B9E-AA4E-622604B1153C}" type="presParOf" srcId="{BF6F6463-5368-4944-9C20-CBB0EEEFC42A}" destId="{8B52C954-CE99-42DB-8556-54DC1B755104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1160038-F4EC-4A61-A44C-17B02F6865CC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91AB327A-E786-4D4C-AE0B-18C4B44932CA}">
      <dgm:prSet custT="1"/>
      <dgm:spPr/>
      <dgm:t>
        <a:bodyPr/>
        <a:lstStyle/>
        <a:p>
          <a:pPr rtl="0"/>
          <a:r>
            <a:rPr lang="pl-PL" sz="1200" dirty="0" smtClean="0"/>
            <a:t>Folie polimeryczne są trwałymi, elastycznymi produktami, przeznaczonymi do wymagających grafik na płaskich i lekko pofałdowanych powierzchniach. </a:t>
          </a:r>
          <a:endParaRPr lang="pl-PL" sz="1200" dirty="0"/>
        </a:p>
      </dgm:t>
    </dgm:pt>
    <dgm:pt modelId="{8A78CC49-ED2D-4C4E-8CB6-EFCAADCCAC1D}" type="parTrans" cxnId="{ABE5FFA5-E3C6-4B2D-B1E7-EFE9664C1E16}">
      <dgm:prSet/>
      <dgm:spPr/>
      <dgm:t>
        <a:bodyPr/>
        <a:lstStyle/>
        <a:p>
          <a:endParaRPr lang="pl-PL"/>
        </a:p>
      </dgm:t>
    </dgm:pt>
    <dgm:pt modelId="{9437506E-F915-4763-853F-DB919AC2762D}" type="sibTrans" cxnId="{ABE5FFA5-E3C6-4B2D-B1E7-EFE9664C1E16}">
      <dgm:prSet/>
      <dgm:spPr/>
      <dgm:t>
        <a:bodyPr/>
        <a:lstStyle/>
        <a:p>
          <a:endParaRPr lang="pl-PL"/>
        </a:p>
      </dgm:t>
    </dgm:pt>
    <dgm:pt modelId="{E9221368-E50D-45F8-8688-751FBBFDF8F0}">
      <dgm:prSet custT="1"/>
      <dgm:spPr/>
      <dgm:t>
        <a:bodyPr/>
        <a:lstStyle/>
        <a:p>
          <a:pPr rtl="0"/>
          <a:r>
            <a:rPr lang="pl-PL" sz="1200" dirty="0" smtClean="0"/>
            <a:t>Folia matowa nadaje się świetnie do trwałego oklejenia szyb, </a:t>
          </a:r>
          <a:r>
            <a:rPr lang="pl-PL" sz="1200" dirty="0" err="1" smtClean="0"/>
            <a:t>plexi</a:t>
          </a:r>
          <a:r>
            <a:rPr lang="pl-PL" sz="1200" dirty="0" smtClean="0"/>
            <a:t> oraz zadruku jak i cięcia ploterowego.</a:t>
          </a:r>
          <a:endParaRPr lang="pl-PL" sz="1200" dirty="0"/>
        </a:p>
      </dgm:t>
    </dgm:pt>
    <dgm:pt modelId="{129F7FCA-251B-48D1-ACA4-FEA5C815C2EB}" type="parTrans" cxnId="{3E22F30B-9DE5-40C2-B45D-BD2A5930C559}">
      <dgm:prSet/>
      <dgm:spPr/>
      <dgm:t>
        <a:bodyPr/>
        <a:lstStyle/>
        <a:p>
          <a:endParaRPr lang="pl-PL"/>
        </a:p>
      </dgm:t>
    </dgm:pt>
    <dgm:pt modelId="{8D01B2BE-33F4-4411-834A-D49BFCAE1C00}" type="sibTrans" cxnId="{3E22F30B-9DE5-40C2-B45D-BD2A5930C559}">
      <dgm:prSet/>
      <dgm:spPr/>
      <dgm:t>
        <a:bodyPr/>
        <a:lstStyle/>
        <a:p>
          <a:endParaRPr lang="pl-PL"/>
        </a:p>
      </dgm:t>
    </dgm:pt>
    <dgm:pt modelId="{349E9692-D322-4F2D-A577-20575A86F450}">
      <dgm:prSet custT="1"/>
      <dgm:spPr/>
      <dgm:t>
        <a:bodyPr/>
        <a:lstStyle/>
        <a:p>
          <a:pPr rtl="0"/>
          <a:r>
            <a:rPr lang="pl-PL" sz="1200" dirty="0" smtClean="0"/>
            <a:t>Folia dwuwarstwowa - elastyczna a jednocześnie odporna na rozdarcie, dopasowuje się do kształtu wszystkich produktów. </a:t>
          </a:r>
          <a:endParaRPr lang="pl-PL" sz="1200" dirty="0"/>
        </a:p>
      </dgm:t>
    </dgm:pt>
    <dgm:pt modelId="{09B13429-6AA7-485C-9102-9FD4209BC6A9}" type="parTrans" cxnId="{A6B6DE5F-D52F-49A7-8F22-AB97F53C0115}">
      <dgm:prSet/>
      <dgm:spPr/>
      <dgm:t>
        <a:bodyPr/>
        <a:lstStyle/>
        <a:p>
          <a:endParaRPr lang="pl-PL"/>
        </a:p>
      </dgm:t>
    </dgm:pt>
    <dgm:pt modelId="{000213A8-3A49-4CB5-8916-1D811322A415}" type="sibTrans" cxnId="{A6B6DE5F-D52F-49A7-8F22-AB97F53C0115}">
      <dgm:prSet/>
      <dgm:spPr/>
      <dgm:t>
        <a:bodyPr/>
        <a:lstStyle/>
        <a:p>
          <a:endParaRPr lang="pl-PL"/>
        </a:p>
      </dgm:t>
    </dgm:pt>
    <dgm:pt modelId="{62E85685-C99F-4C71-968D-EB2833F016CC}">
      <dgm:prSet custT="1"/>
      <dgm:spPr/>
      <dgm:t>
        <a:bodyPr/>
        <a:lstStyle/>
        <a:p>
          <a:pPr rtl="0"/>
          <a:r>
            <a:rPr lang="pl-PL" sz="1200" dirty="0" smtClean="0"/>
            <a:t>Folia samoprzylepna doskonale nadaje się do odnawiania mebli kuchennych czy dziecięcych. Łatwa w aplikacji, możliwość przyklejania zarówno na sucho, jak i na mokro.</a:t>
          </a:r>
          <a:endParaRPr lang="pl-PL" sz="1200" dirty="0"/>
        </a:p>
      </dgm:t>
    </dgm:pt>
    <dgm:pt modelId="{84A02DFA-35FC-4753-B4C4-FC009264CB90}" type="parTrans" cxnId="{460F70DE-B9EE-40D4-9289-72F1D5607B1B}">
      <dgm:prSet/>
      <dgm:spPr/>
      <dgm:t>
        <a:bodyPr/>
        <a:lstStyle/>
        <a:p>
          <a:endParaRPr lang="pl-PL"/>
        </a:p>
      </dgm:t>
    </dgm:pt>
    <dgm:pt modelId="{FFC088CB-EDD3-47B8-A51C-E23FF81C33FF}" type="sibTrans" cxnId="{460F70DE-B9EE-40D4-9289-72F1D5607B1B}">
      <dgm:prSet/>
      <dgm:spPr/>
      <dgm:t>
        <a:bodyPr/>
        <a:lstStyle/>
        <a:p>
          <a:endParaRPr lang="pl-PL"/>
        </a:p>
      </dgm:t>
    </dgm:pt>
    <dgm:pt modelId="{99273EDF-E48D-4D96-9E98-4B03FDA56336}">
      <dgm:prSet custT="1"/>
      <dgm:spPr/>
      <dgm:t>
        <a:bodyPr/>
        <a:lstStyle/>
        <a:p>
          <a:r>
            <a:rPr lang="pl-PL" sz="800" dirty="0" smtClean="0">
              <a:hlinkClick xmlns:r="http://schemas.openxmlformats.org/officeDocument/2006/relationships" r:id="rId1"/>
            </a:rPr>
            <a:t>http://allegro.pl/naklejki-man-tgx-super-zestaw-folia-polimerowa-i7159753021.html</a:t>
          </a:r>
          <a:endParaRPr lang="pl-PL" sz="800" dirty="0"/>
        </a:p>
      </dgm:t>
    </dgm:pt>
    <dgm:pt modelId="{7DDB4B69-6DEF-4C4A-A6A0-7BD49C44D7D0}" type="parTrans" cxnId="{0C97794B-AE50-405D-9DF1-EFCE50BA1820}">
      <dgm:prSet/>
      <dgm:spPr/>
      <dgm:t>
        <a:bodyPr/>
        <a:lstStyle/>
        <a:p>
          <a:endParaRPr lang="pl-PL"/>
        </a:p>
      </dgm:t>
    </dgm:pt>
    <dgm:pt modelId="{6C237E68-A4E9-45EB-B6E7-73EB6D1F403A}" type="sibTrans" cxnId="{0C97794B-AE50-405D-9DF1-EFCE50BA1820}">
      <dgm:prSet/>
      <dgm:spPr/>
      <dgm:t>
        <a:bodyPr/>
        <a:lstStyle/>
        <a:p>
          <a:endParaRPr lang="pl-PL"/>
        </a:p>
      </dgm:t>
    </dgm:pt>
    <dgm:pt modelId="{C6CFB9E0-F1B6-4811-BE79-444A04A8254B}">
      <dgm:prSet/>
      <dgm:spPr/>
      <dgm:t>
        <a:bodyPr/>
        <a:lstStyle/>
        <a:p>
          <a:endParaRPr lang="pl-PL" sz="1100" dirty="0"/>
        </a:p>
      </dgm:t>
    </dgm:pt>
    <dgm:pt modelId="{6B3FA9BC-24CA-4050-BFFA-E9D72AA22BAD}" type="parTrans" cxnId="{F53C47BE-A2C8-4366-88DC-ADFAC16D556F}">
      <dgm:prSet/>
      <dgm:spPr/>
      <dgm:t>
        <a:bodyPr/>
        <a:lstStyle/>
        <a:p>
          <a:endParaRPr lang="pl-PL"/>
        </a:p>
      </dgm:t>
    </dgm:pt>
    <dgm:pt modelId="{B6BDD4E0-0340-4B93-B869-1C3556222171}" type="sibTrans" cxnId="{F53C47BE-A2C8-4366-88DC-ADFAC16D556F}">
      <dgm:prSet/>
      <dgm:spPr/>
      <dgm:t>
        <a:bodyPr/>
        <a:lstStyle/>
        <a:p>
          <a:endParaRPr lang="pl-PL"/>
        </a:p>
      </dgm:t>
    </dgm:pt>
    <dgm:pt modelId="{A2F6D8CA-0C50-49C9-93DC-EBC9662DD17D}">
      <dgm:prSet custT="1"/>
      <dgm:spPr/>
      <dgm:t>
        <a:bodyPr/>
        <a:lstStyle/>
        <a:p>
          <a:r>
            <a:rPr lang="pl-PL" sz="800" dirty="0" smtClean="0">
              <a:hlinkClick xmlns:r="http://schemas.openxmlformats.org/officeDocument/2006/relationships" r:id="rId2"/>
            </a:rPr>
            <a:t>https://allegro.pl/listing?string=folia%20matowa&amp;order=m&amp;bmatch=ss-base-relevance-floki-5-nga-hcp-wp-ele-1-2-0328</a:t>
          </a:r>
          <a:endParaRPr lang="pl-PL" sz="800" dirty="0"/>
        </a:p>
      </dgm:t>
    </dgm:pt>
    <dgm:pt modelId="{308ACCA1-2FF0-47C4-AB09-F395CDAF5990}" type="parTrans" cxnId="{EE122C77-7DD0-4C16-A0B0-1C9A85169D2E}">
      <dgm:prSet/>
      <dgm:spPr/>
      <dgm:t>
        <a:bodyPr/>
        <a:lstStyle/>
        <a:p>
          <a:endParaRPr lang="pl-PL"/>
        </a:p>
      </dgm:t>
    </dgm:pt>
    <dgm:pt modelId="{546B925F-7D9A-4423-8338-3A900D4F2D17}" type="sibTrans" cxnId="{EE122C77-7DD0-4C16-A0B0-1C9A85169D2E}">
      <dgm:prSet/>
      <dgm:spPr/>
      <dgm:t>
        <a:bodyPr/>
        <a:lstStyle/>
        <a:p>
          <a:endParaRPr lang="pl-PL"/>
        </a:p>
      </dgm:t>
    </dgm:pt>
    <dgm:pt modelId="{9712E71F-80CC-486F-A950-075B30237F39}">
      <dgm:prSet/>
      <dgm:spPr/>
      <dgm:t>
        <a:bodyPr/>
        <a:lstStyle/>
        <a:p>
          <a:endParaRPr lang="pl-PL" sz="500" dirty="0"/>
        </a:p>
      </dgm:t>
    </dgm:pt>
    <dgm:pt modelId="{B78FB228-BEF0-4938-876E-51C55B46A22B}" type="parTrans" cxnId="{3832CC2A-2B85-4093-B373-9F62E6DEBCE1}">
      <dgm:prSet/>
      <dgm:spPr/>
      <dgm:t>
        <a:bodyPr/>
        <a:lstStyle/>
        <a:p>
          <a:endParaRPr lang="pl-PL"/>
        </a:p>
      </dgm:t>
    </dgm:pt>
    <dgm:pt modelId="{C9BF1F5A-AF30-4EF6-BD3F-4CA6B319EA46}" type="sibTrans" cxnId="{3832CC2A-2B85-4093-B373-9F62E6DEBCE1}">
      <dgm:prSet/>
      <dgm:spPr/>
      <dgm:t>
        <a:bodyPr/>
        <a:lstStyle/>
        <a:p>
          <a:endParaRPr lang="pl-PL"/>
        </a:p>
      </dgm:t>
    </dgm:pt>
    <dgm:pt modelId="{1CE32DAF-AAB2-460B-8510-EE7A2C7F4516}">
      <dgm:prSet custT="1"/>
      <dgm:spPr/>
      <dgm:t>
        <a:bodyPr/>
        <a:lstStyle/>
        <a:p>
          <a:r>
            <a:rPr lang="pl-PL" sz="800" dirty="0" smtClean="0">
              <a:hlinkClick xmlns:r="http://schemas.openxmlformats.org/officeDocument/2006/relationships" r:id="rId3"/>
            </a:rPr>
            <a:t>https://allegro.pl/listing?string=folia%20dwuwarstwowa&amp;order=m&amp;bmatch=ss-base-relevance-floki-5-nga-hcp-wp-uni-1-2-0328</a:t>
          </a:r>
          <a:endParaRPr lang="pl-PL" sz="800" dirty="0"/>
        </a:p>
      </dgm:t>
    </dgm:pt>
    <dgm:pt modelId="{FD42F8FA-3C19-4189-B881-2C77A34FEE21}" type="parTrans" cxnId="{1B713C30-D1FE-4253-83F0-009B25053DD3}">
      <dgm:prSet/>
      <dgm:spPr/>
      <dgm:t>
        <a:bodyPr/>
        <a:lstStyle/>
        <a:p>
          <a:endParaRPr lang="pl-PL"/>
        </a:p>
      </dgm:t>
    </dgm:pt>
    <dgm:pt modelId="{5FBE548C-B0F2-4025-ADEC-6C07F2C80A6F}" type="sibTrans" cxnId="{1B713C30-D1FE-4253-83F0-009B25053DD3}">
      <dgm:prSet/>
      <dgm:spPr/>
      <dgm:t>
        <a:bodyPr/>
        <a:lstStyle/>
        <a:p>
          <a:endParaRPr lang="pl-PL"/>
        </a:p>
      </dgm:t>
    </dgm:pt>
    <dgm:pt modelId="{86C0A3F8-E21E-4872-A1D9-9C9E7B9DC857}">
      <dgm:prSet/>
      <dgm:spPr/>
      <dgm:t>
        <a:bodyPr/>
        <a:lstStyle/>
        <a:p>
          <a:endParaRPr lang="pl-PL" sz="500" dirty="0"/>
        </a:p>
      </dgm:t>
    </dgm:pt>
    <dgm:pt modelId="{4C8B609C-6E0C-483F-8366-DCA261F05CD0}" type="parTrans" cxnId="{515293BB-7124-4F85-96AF-2FFAED4A0ECF}">
      <dgm:prSet/>
      <dgm:spPr/>
      <dgm:t>
        <a:bodyPr/>
        <a:lstStyle/>
        <a:p>
          <a:endParaRPr lang="pl-PL"/>
        </a:p>
      </dgm:t>
    </dgm:pt>
    <dgm:pt modelId="{45AE1435-C128-44C6-9CFD-C5FDAA5FF896}" type="sibTrans" cxnId="{515293BB-7124-4F85-96AF-2FFAED4A0ECF}">
      <dgm:prSet/>
      <dgm:spPr/>
      <dgm:t>
        <a:bodyPr/>
        <a:lstStyle/>
        <a:p>
          <a:endParaRPr lang="pl-PL"/>
        </a:p>
      </dgm:t>
    </dgm:pt>
    <dgm:pt modelId="{E08440B4-E8AF-4A2C-9AB6-9778EC957679}">
      <dgm:prSet custT="1"/>
      <dgm:spPr/>
      <dgm:t>
        <a:bodyPr/>
        <a:lstStyle/>
        <a:p>
          <a:r>
            <a:rPr lang="pl-PL" sz="800" dirty="0" smtClean="0">
              <a:hlinkClick xmlns:r="http://schemas.openxmlformats.org/officeDocument/2006/relationships" r:id="rId4"/>
            </a:rPr>
            <a:t>https://allegro.pl/listing?string=folia%20samoprzylepna&amp;bmatch=ss-base-relevance-floki-5-nga-hcp-wp-hou-1-2-0328&amp;order=m</a:t>
          </a:r>
          <a:endParaRPr lang="pl-PL" sz="800" dirty="0"/>
        </a:p>
      </dgm:t>
    </dgm:pt>
    <dgm:pt modelId="{91EB81E9-631C-4D8C-B18A-E06277FED336}" type="parTrans" cxnId="{D915805C-9983-4070-84B7-1E39B8861CD4}">
      <dgm:prSet/>
      <dgm:spPr/>
      <dgm:t>
        <a:bodyPr/>
        <a:lstStyle/>
        <a:p>
          <a:endParaRPr lang="pl-PL"/>
        </a:p>
      </dgm:t>
    </dgm:pt>
    <dgm:pt modelId="{BF30578A-FBD8-49A1-BDB8-BDB80FE9C2BA}" type="sibTrans" cxnId="{D915805C-9983-4070-84B7-1E39B8861CD4}">
      <dgm:prSet/>
      <dgm:spPr/>
      <dgm:t>
        <a:bodyPr/>
        <a:lstStyle/>
        <a:p>
          <a:endParaRPr lang="pl-PL"/>
        </a:p>
      </dgm:t>
    </dgm:pt>
    <dgm:pt modelId="{FF1CCB94-F872-4C2D-85F2-CCD7FEC1D3CF}" type="pres">
      <dgm:prSet presAssocID="{E1160038-F4EC-4A61-A44C-17B02F6865C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938820C7-5B02-4BA4-AC14-6B38BA3BF385}" type="pres">
      <dgm:prSet presAssocID="{91AB327A-E786-4D4C-AE0B-18C4B44932CA}" presName="composite" presStyleCnt="0"/>
      <dgm:spPr/>
    </dgm:pt>
    <dgm:pt modelId="{7FF16155-85C6-4D13-A3B6-45CEE22AC3FA}" type="pres">
      <dgm:prSet presAssocID="{91AB327A-E786-4D4C-AE0B-18C4B44932CA}" presName="parTx" presStyleLbl="alignNode1" presStyleIdx="0" presStyleCnt="4" custScaleX="124511" custScaleY="1019510" custLinFactY="-774810" custLinFactNeighborX="54146" custLinFactNeighborY="-8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61A8AA7-A787-45EC-BC52-7EEF573900E5}" type="pres">
      <dgm:prSet presAssocID="{91AB327A-E786-4D4C-AE0B-18C4B44932CA}" presName="desTx" presStyleLbl="alignAccFollowNode1" presStyleIdx="0" presStyleCnt="4" custScaleX="105298" custLinFactX="64236" custLinFactY="-113615" custLinFactNeighborX="100000" custLinFactNeighborY="-20000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982F03A-1D65-4F84-98DA-F18B0D073397}" type="pres">
      <dgm:prSet presAssocID="{9437506E-F915-4763-853F-DB919AC2762D}" presName="space" presStyleCnt="0"/>
      <dgm:spPr/>
    </dgm:pt>
    <dgm:pt modelId="{9E67BCC1-8E8F-4A6C-A8EC-08F81FE6766F}" type="pres">
      <dgm:prSet presAssocID="{E9221368-E50D-45F8-8688-751FBBFDF8F0}" presName="composite" presStyleCnt="0"/>
      <dgm:spPr/>
    </dgm:pt>
    <dgm:pt modelId="{D898DC6D-C888-4466-8361-F140B12A5B69}" type="pres">
      <dgm:prSet presAssocID="{E9221368-E50D-45F8-8688-751FBBFDF8F0}" presName="parTx" presStyleLbl="alignNode1" presStyleIdx="1" presStyleCnt="4" custScaleX="124541" custScaleY="308877" custLinFactY="-33305" custLinFactNeighborX="-3734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D222CAA-6602-432B-92AD-229FD8E369E1}" type="pres">
      <dgm:prSet presAssocID="{E9221368-E50D-45F8-8688-751FBBFDF8F0}" presName="desTx" presStyleLbl="alignAccFollowNode1" presStyleIdx="1" presStyleCnt="4" custLinFactX="6492" custLinFactY="-45676" custLinFactNeighborX="100000" custLinFactNeighborY="-10000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5905691-37CB-4CEA-A4C2-45B5C7B0B67C}" type="pres">
      <dgm:prSet presAssocID="{8D01B2BE-33F4-4411-834A-D49BFCAE1C00}" presName="space" presStyleCnt="0"/>
      <dgm:spPr/>
    </dgm:pt>
    <dgm:pt modelId="{37581E6A-0761-425E-BF8B-F2B153865783}" type="pres">
      <dgm:prSet presAssocID="{349E9692-D322-4F2D-A577-20575A86F450}" presName="composite" presStyleCnt="0"/>
      <dgm:spPr/>
    </dgm:pt>
    <dgm:pt modelId="{C9B70A82-2E60-4EB5-A56D-D2867DCC2258}" type="pres">
      <dgm:prSet presAssocID="{349E9692-D322-4F2D-A577-20575A86F450}" presName="parTx" presStyleLbl="alignNode1" presStyleIdx="2" presStyleCnt="4" custScaleX="109043" custScaleY="139036" custLinFactY="5826" custLinFactNeighborX="-80148" custLinFactNeighbor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7FEFE66-3BB4-4FE1-80A9-41BD21FCB441}" type="pres">
      <dgm:prSet presAssocID="{349E9692-D322-4F2D-A577-20575A86F450}" presName="desTx" presStyleLbl="alignAccFollowNode1" presStyleIdx="2" presStyleCnt="4" custLinFactNeighborX="20699" custLinFactNeighborY="380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560F960-C200-4B48-B0F7-4B064FB3DC78}" type="pres">
      <dgm:prSet presAssocID="{000213A8-3A49-4CB5-8916-1D811322A415}" presName="space" presStyleCnt="0"/>
      <dgm:spPr/>
    </dgm:pt>
    <dgm:pt modelId="{383A38F2-325E-4618-9D27-129E829D91A3}" type="pres">
      <dgm:prSet presAssocID="{62E85685-C99F-4C71-968D-EB2833F016CC}" presName="composite" presStyleCnt="0"/>
      <dgm:spPr/>
    </dgm:pt>
    <dgm:pt modelId="{26726812-8A94-4E99-858F-CE0F9414719D}" type="pres">
      <dgm:prSet presAssocID="{62E85685-C99F-4C71-968D-EB2833F016CC}" presName="parTx" presStyleLbl="alignNode1" presStyleIdx="3" presStyleCnt="4" custScaleX="134121" custScaleY="139414" custLinFactX="-41370" custLinFactY="100000" custLinFactNeighborX="-100000" custLinFactNeighborY="12096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7FF7D71-0119-4022-AF76-AE0A6EA71B43}" type="pres">
      <dgm:prSet presAssocID="{62E85685-C99F-4C71-968D-EB2833F016CC}" presName="desTx" presStyleLbl="alignAccFollowNode1" presStyleIdx="3" presStyleCnt="4" custLinFactY="54543" custLinFactNeighborX="-28166" custLinFactNeighborY="10000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E3FD3FC7-D2AB-4B1D-AF49-8907B8D2A0B0}" type="presOf" srcId="{E9221368-E50D-45F8-8688-751FBBFDF8F0}" destId="{D898DC6D-C888-4466-8361-F140B12A5B69}" srcOrd="0" destOrd="0" presId="urn:microsoft.com/office/officeart/2005/8/layout/hList1"/>
    <dgm:cxn modelId="{515293BB-7124-4F85-96AF-2FFAED4A0ECF}" srcId="{349E9692-D322-4F2D-A577-20575A86F450}" destId="{86C0A3F8-E21E-4872-A1D9-9C9E7B9DC857}" srcOrd="1" destOrd="0" parTransId="{4C8B609C-6E0C-483F-8366-DCA261F05CD0}" sibTransId="{45AE1435-C128-44C6-9CFD-C5FDAA5FF896}"/>
    <dgm:cxn modelId="{F53C47BE-A2C8-4366-88DC-ADFAC16D556F}" srcId="{91AB327A-E786-4D4C-AE0B-18C4B44932CA}" destId="{C6CFB9E0-F1B6-4811-BE79-444A04A8254B}" srcOrd="1" destOrd="0" parTransId="{6B3FA9BC-24CA-4050-BFFA-E9D72AA22BAD}" sibTransId="{B6BDD4E0-0340-4B93-B869-1C3556222171}"/>
    <dgm:cxn modelId="{EE122C77-7DD0-4C16-A0B0-1C9A85169D2E}" srcId="{E9221368-E50D-45F8-8688-751FBBFDF8F0}" destId="{A2F6D8CA-0C50-49C9-93DC-EBC9662DD17D}" srcOrd="0" destOrd="0" parTransId="{308ACCA1-2FF0-47C4-AB09-F395CDAF5990}" sibTransId="{546B925F-7D9A-4423-8338-3A900D4F2D17}"/>
    <dgm:cxn modelId="{9F4F3882-9E3F-458B-A66B-7ACE3792CE15}" type="presOf" srcId="{A2F6D8CA-0C50-49C9-93DC-EBC9662DD17D}" destId="{3D222CAA-6602-432B-92AD-229FD8E369E1}" srcOrd="0" destOrd="0" presId="urn:microsoft.com/office/officeart/2005/8/layout/hList1"/>
    <dgm:cxn modelId="{A6BF90B1-84CB-4B98-87FE-6E197E0ED228}" type="presOf" srcId="{C6CFB9E0-F1B6-4811-BE79-444A04A8254B}" destId="{A61A8AA7-A787-45EC-BC52-7EEF573900E5}" srcOrd="0" destOrd="1" presId="urn:microsoft.com/office/officeart/2005/8/layout/hList1"/>
    <dgm:cxn modelId="{460F70DE-B9EE-40D4-9289-72F1D5607B1B}" srcId="{E1160038-F4EC-4A61-A44C-17B02F6865CC}" destId="{62E85685-C99F-4C71-968D-EB2833F016CC}" srcOrd="3" destOrd="0" parTransId="{84A02DFA-35FC-4753-B4C4-FC009264CB90}" sibTransId="{FFC088CB-EDD3-47B8-A51C-E23FF81C33FF}"/>
    <dgm:cxn modelId="{ABE5FFA5-E3C6-4B2D-B1E7-EFE9664C1E16}" srcId="{E1160038-F4EC-4A61-A44C-17B02F6865CC}" destId="{91AB327A-E786-4D4C-AE0B-18C4B44932CA}" srcOrd="0" destOrd="0" parTransId="{8A78CC49-ED2D-4C4E-8CB6-EFCAADCCAC1D}" sibTransId="{9437506E-F915-4763-853F-DB919AC2762D}"/>
    <dgm:cxn modelId="{091D5695-231E-4A58-8E77-EA9033E45B8A}" type="presOf" srcId="{91AB327A-E786-4D4C-AE0B-18C4B44932CA}" destId="{7FF16155-85C6-4D13-A3B6-45CEE22AC3FA}" srcOrd="0" destOrd="0" presId="urn:microsoft.com/office/officeart/2005/8/layout/hList1"/>
    <dgm:cxn modelId="{B1308965-EEC6-417F-B388-52159312C3E7}" type="presOf" srcId="{1CE32DAF-AAB2-460B-8510-EE7A2C7F4516}" destId="{07FEFE66-3BB4-4FE1-80A9-41BD21FCB441}" srcOrd="0" destOrd="0" presId="urn:microsoft.com/office/officeart/2005/8/layout/hList1"/>
    <dgm:cxn modelId="{6EAB12A9-0803-4E8F-A590-DAC54997F635}" type="presOf" srcId="{62E85685-C99F-4C71-968D-EB2833F016CC}" destId="{26726812-8A94-4E99-858F-CE0F9414719D}" srcOrd="0" destOrd="0" presId="urn:microsoft.com/office/officeart/2005/8/layout/hList1"/>
    <dgm:cxn modelId="{3E22F30B-9DE5-40C2-B45D-BD2A5930C559}" srcId="{E1160038-F4EC-4A61-A44C-17B02F6865CC}" destId="{E9221368-E50D-45F8-8688-751FBBFDF8F0}" srcOrd="1" destOrd="0" parTransId="{129F7FCA-251B-48D1-ACA4-FEA5C815C2EB}" sibTransId="{8D01B2BE-33F4-4411-834A-D49BFCAE1C00}"/>
    <dgm:cxn modelId="{A9D9427F-E155-4968-8692-22611BB6DD95}" type="presOf" srcId="{E1160038-F4EC-4A61-A44C-17B02F6865CC}" destId="{FF1CCB94-F872-4C2D-85F2-CCD7FEC1D3CF}" srcOrd="0" destOrd="0" presId="urn:microsoft.com/office/officeart/2005/8/layout/hList1"/>
    <dgm:cxn modelId="{3BAAA0B7-3F9A-4E97-AF58-08B48E3165F0}" type="presOf" srcId="{349E9692-D322-4F2D-A577-20575A86F450}" destId="{C9B70A82-2E60-4EB5-A56D-D2867DCC2258}" srcOrd="0" destOrd="0" presId="urn:microsoft.com/office/officeart/2005/8/layout/hList1"/>
    <dgm:cxn modelId="{7697DED3-FD80-40B6-94D5-9C30A1F35A4F}" type="presOf" srcId="{E08440B4-E8AF-4A2C-9AB6-9778EC957679}" destId="{B7FF7D71-0119-4022-AF76-AE0A6EA71B43}" srcOrd="0" destOrd="0" presId="urn:microsoft.com/office/officeart/2005/8/layout/hList1"/>
    <dgm:cxn modelId="{3832CC2A-2B85-4093-B373-9F62E6DEBCE1}" srcId="{E9221368-E50D-45F8-8688-751FBBFDF8F0}" destId="{9712E71F-80CC-486F-A950-075B30237F39}" srcOrd="1" destOrd="0" parTransId="{B78FB228-BEF0-4938-876E-51C55B46A22B}" sibTransId="{C9BF1F5A-AF30-4EF6-BD3F-4CA6B319EA46}"/>
    <dgm:cxn modelId="{D915805C-9983-4070-84B7-1E39B8861CD4}" srcId="{62E85685-C99F-4C71-968D-EB2833F016CC}" destId="{E08440B4-E8AF-4A2C-9AB6-9778EC957679}" srcOrd="0" destOrd="0" parTransId="{91EB81E9-631C-4D8C-B18A-E06277FED336}" sibTransId="{BF30578A-FBD8-49A1-BDB8-BDB80FE9C2BA}"/>
    <dgm:cxn modelId="{1B713C30-D1FE-4253-83F0-009B25053DD3}" srcId="{349E9692-D322-4F2D-A577-20575A86F450}" destId="{1CE32DAF-AAB2-460B-8510-EE7A2C7F4516}" srcOrd="0" destOrd="0" parTransId="{FD42F8FA-3C19-4189-B881-2C77A34FEE21}" sibTransId="{5FBE548C-B0F2-4025-ADEC-6C07F2C80A6F}"/>
    <dgm:cxn modelId="{327599BE-0BCE-4857-AD7F-1099DD14795B}" type="presOf" srcId="{99273EDF-E48D-4D96-9E98-4B03FDA56336}" destId="{A61A8AA7-A787-45EC-BC52-7EEF573900E5}" srcOrd="0" destOrd="0" presId="urn:microsoft.com/office/officeart/2005/8/layout/hList1"/>
    <dgm:cxn modelId="{8A91C535-7609-4B79-8CA5-E9684C9FA85B}" type="presOf" srcId="{86C0A3F8-E21E-4872-A1D9-9C9E7B9DC857}" destId="{07FEFE66-3BB4-4FE1-80A9-41BD21FCB441}" srcOrd="0" destOrd="1" presId="urn:microsoft.com/office/officeart/2005/8/layout/hList1"/>
    <dgm:cxn modelId="{A6B6DE5F-D52F-49A7-8F22-AB97F53C0115}" srcId="{E1160038-F4EC-4A61-A44C-17B02F6865CC}" destId="{349E9692-D322-4F2D-A577-20575A86F450}" srcOrd="2" destOrd="0" parTransId="{09B13429-6AA7-485C-9102-9FD4209BC6A9}" sibTransId="{000213A8-3A49-4CB5-8916-1D811322A415}"/>
    <dgm:cxn modelId="{0C97794B-AE50-405D-9DF1-EFCE50BA1820}" srcId="{91AB327A-E786-4D4C-AE0B-18C4B44932CA}" destId="{99273EDF-E48D-4D96-9E98-4B03FDA56336}" srcOrd="0" destOrd="0" parTransId="{7DDB4B69-6DEF-4C4A-A6A0-7BD49C44D7D0}" sibTransId="{6C237E68-A4E9-45EB-B6E7-73EB6D1F403A}"/>
    <dgm:cxn modelId="{68052FD7-3725-4533-9247-F531160E591F}" type="presOf" srcId="{9712E71F-80CC-486F-A950-075B30237F39}" destId="{3D222CAA-6602-432B-92AD-229FD8E369E1}" srcOrd="0" destOrd="1" presId="urn:microsoft.com/office/officeart/2005/8/layout/hList1"/>
    <dgm:cxn modelId="{F2329EEA-F485-4795-A6BC-1C61AF93AC9A}" type="presParOf" srcId="{FF1CCB94-F872-4C2D-85F2-CCD7FEC1D3CF}" destId="{938820C7-5B02-4BA4-AC14-6B38BA3BF385}" srcOrd="0" destOrd="0" presId="urn:microsoft.com/office/officeart/2005/8/layout/hList1"/>
    <dgm:cxn modelId="{8040DD0E-AFB1-405F-8FB2-52E0B439C69E}" type="presParOf" srcId="{938820C7-5B02-4BA4-AC14-6B38BA3BF385}" destId="{7FF16155-85C6-4D13-A3B6-45CEE22AC3FA}" srcOrd="0" destOrd="0" presId="urn:microsoft.com/office/officeart/2005/8/layout/hList1"/>
    <dgm:cxn modelId="{002B93F9-EDA8-4FD9-A730-EE06B80E2F03}" type="presParOf" srcId="{938820C7-5B02-4BA4-AC14-6B38BA3BF385}" destId="{A61A8AA7-A787-45EC-BC52-7EEF573900E5}" srcOrd="1" destOrd="0" presId="urn:microsoft.com/office/officeart/2005/8/layout/hList1"/>
    <dgm:cxn modelId="{B033A2B6-45C4-4A63-9EC7-2F5F2094E484}" type="presParOf" srcId="{FF1CCB94-F872-4C2D-85F2-CCD7FEC1D3CF}" destId="{9982F03A-1D65-4F84-98DA-F18B0D073397}" srcOrd="1" destOrd="0" presId="urn:microsoft.com/office/officeart/2005/8/layout/hList1"/>
    <dgm:cxn modelId="{2AE74F5E-9CA6-43BC-A3D0-8AF83CD2598C}" type="presParOf" srcId="{FF1CCB94-F872-4C2D-85F2-CCD7FEC1D3CF}" destId="{9E67BCC1-8E8F-4A6C-A8EC-08F81FE6766F}" srcOrd="2" destOrd="0" presId="urn:microsoft.com/office/officeart/2005/8/layout/hList1"/>
    <dgm:cxn modelId="{8476E51A-B47E-4198-B06E-B9B933E78F74}" type="presParOf" srcId="{9E67BCC1-8E8F-4A6C-A8EC-08F81FE6766F}" destId="{D898DC6D-C888-4466-8361-F140B12A5B69}" srcOrd="0" destOrd="0" presId="urn:microsoft.com/office/officeart/2005/8/layout/hList1"/>
    <dgm:cxn modelId="{AD0BE00A-3929-4503-9617-7C3166D19B5F}" type="presParOf" srcId="{9E67BCC1-8E8F-4A6C-A8EC-08F81FE6766F}" destId="{3D222CAA-6602-432B-92AD-229FD8E369E1}" srcOrd="1" destOrd="0" presId="urn:microsoft.com/office/officeart/2005/8/layout/hList1"/>
    <dgm:cxn modelId="{573E3417-41DC-4453-AE5D-B6287FF19199}" type="presParOf" srcId="{FF1CCB94-F872-4C2D-85F2-CCD7FEC1D3CF}" destId="{D5905691-37CB-4CEA-A4C2-45B5C7B0B67C}" srcOrd="3" destOrd="0" presId="urn:microsoft.com/office/officeart/2005/8/layout/hList1"/>
    <dgm:cxn modelId="{1BCAA2B4-90B3-48AB-A4D8-59DB5AFBCB5A}" type="presParOf" srcId="{FF1CCB94-F872-4C2D-85F2-CCD7FEC1D3CF}" destId="{37581E6A-0761-425E-BF8B-F2B153865783}" srcOrd="4" destOrd="0" presId="urn:microsoft.com/office/officeart/2005/8/layout/hList1"/>
    <dgm:cxn modelId="{38B3B02D-4ED1-47FF-8E77-AACAB179C466}" type="presParOf" srcId="{37581E6A-0761-425E-BF8B-F2B153865783}" destId="{C9B70A82-2E60-4EB5-A56D-D2867DCC2258}" srcOrd="0" destOrd="0" presId="urn:microsoft.com/office/officeart/2005/8/layout/hList1"/>
    <dgm:cxn modelId="{6CB09DDA-748E-4A53-BFA5-7002FA39FDB8}" type="presParOf" srcId="{37581E6A-0761-425E-BF8B-F2B153865783}" destId="{07FEFE66-3BB4-4FE1-80A9-41BD21FCB441}" srcOrd="1" destOrd="0" presId="urn:microsoft.com/office/officeart/2005/8/layout/hList1"/>
    <dgm:cxn modelId="{AA40FEC2-8AA1-4D3C-B6D2-19B928AA320B}" type="presParOf" srcId="{FF1CCB94-F872-4C2D-85F2-CCD7FEC1D3CF}" destId="{2560F960-C200-4B48-B0F7-4B064FB3DC78}" srcOrd="5" destOrd="0" presId="urn:microsoft.com/office/officeart/2005/8/layout/hList1"/>
    <dgm:cxn modelId="{63E063B1-CEA9-4D3E-97DF-5652CFF7AA58}" type="presParOf" srcId="{FF1CCB94-F872-4C2D-85F2-CCD7FEC1D3CF}" destId="{383A38F2-325E-4618-9D27-129E829D91A3}" srcOrd="6" destOrd="0" presId="urn:microsoft.com/office/officeart/2005/8/layout/hList1"/>
    <dgm:cxn modelId="{3A55A581-18DB-4895-9E28-921EF06A341E}" type="presParOf" srcId="{383A38F2-325E-4618-9D27-129E829D91A3}" destId="{26726812-8A94-4E99-858F-CE0F9414719D}" srcOrd="0" destOrd="0" presId="urn:microsoft.com/office/officeart/2005/8/layout/hList1"/>
    <dgm:cxn modelId="{C664061A-8134-4C44-A1C1-AB188DDDF105}" type="presParOf" srcId="{383A38F2-325E-4618-9D27-129E829D91A3}" destId="{B7FF7D71-0119-4022-AF76-AE0A6EA71B43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FF02CDF-D0BA-40E2-8DFC-CD33B0FAD34B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7CA33CC7-E493-4707-A94F-6EB9ECF10B21}">
      <dgm:prSet/>
      <dgm:spPr/>
      <dgm:t>
        <a:bodyPr/>
        <a:lstStyle/>
        <a:p>
          <a:pPr rtl="0"/>
          <a:r>
            <a:rPr lang="pl-PL" dirty="0" smtClean="0"/>
            <a:t>Znakomicie nadaje się do klejenia szkła ze szkłem, metalami, ferrytami, ceramiką, kamieniem i twardymi tworzywami za wyjątkiem </a:t>
          </a:r>
          <a:r>
            <a:rPr lang="pl-PL" dirty="0" err="1" smtClean="0"/>
            <a:t>poliolefin</a:t>
          </a:r>
          <a:r>
            <a:rPr lang="pl-PL" dirty="0" smtClean="0"/>
            <a:t>. </a:t>
          </a:r>
          <a:endParaRPr lang="pl-PL" dirty="0"/>
        </a:p>
      </dgm:t>
    </dgm:pt>
    <dgm:pt modelId="{52A20481-0411-4941-ABA2-54568CDE5D28}" type="parTrans" cxnId="{0CE06432-024C-4767-9372-9C55FBC757C3}">
      <dgm:prSet/>
      <dgm:spPr/>
      <dgm:t>
        <a:bodyPr/>
        <a:lstStyle/>
        <a:p>
          <a:endParaRPr lang="pl-PL"/>
        </a:p>
      </dgm:t>
    </dgm:pt>
    <dgm:pt modelId="{5D852F3C-4F19-4333-82CC-8A62617B5E87}" type="sibTrans" cxnId="{0CE06432-024C-4767-9372-9C55FBC757C3}">
      <dgm:prSet/>
      <dgm:spPr/>
      <dgm:t>
        <a:bodyPr/>
        <a:lstStyle/>
        <a:p>
          <a:endParaRPr lang="pl-PL"/>
        </a:p>
      </dgm:t>
    </dgm:pt>
    <dgm:pt modelId="{F17A43A0-5A64-4522-8FB9-BB77469FD6F2}">
      <dgm:prSet/>
      <dgm:spPr/>
      <dgm:t>
        <a:bodyPr/>
        <a:lstStyle/>
        <a:p>
          <a:r>
            <a:rPr lang="pl-PL" dirty="0" smtClean="0">
              <a:hlinkClick xmlns:r="http://schemas.openxmlformats.org/officeDocument/2006/relationships" r:id="rId1"/>
            </a:rPr>
            <a:t>https://www.bricoman.pl/farby-srodki-do-drewna/farby-do-scian-sufitow-fasad-grunty-pigmenty/farby-biale-do-scian-i-sufitow</a:t>
          </a:r>
          <a:endParaRPr lang="pl-PL" dirty="0"/>
        </a:p>
      </dgm:t>
    </dgm:pt>
    <dgm:pt modelId="{B02EB3B6-C989-4FC9-B168-59114B6758DD}" type="parTrans" cxnId="{84F419C7-F735-436F-951A-8D7EC9B7ED4A}">
      <dgm:prSet/>
      <dgm:spPr/>
      <dgm:t>
        <a:bodyPr/>
        <a:lstStyle/>
        <a:p>
          <a:endParaRPr lang="pl-PL"/>
        </a:p>
      </dgm:t>
    </dgm:pt>
    <dgm:pt modelId="{CB378E31-D3CE-4886-956B-0DA5791E1E3A}" type="sibTrans" cxnId="{84F419C7-F735-436F-951A-8D7EC9B7ED4A}">
      <dgm:prSet/>
      <dgm:spPr/>
      <dgm:t>
        <a:bodyPr/>
        <a:lstStyle/>
        <a:p>
          <a:endParaRPr lang="pl-PL"/>
        </a:p>
      </dgm:t>
    </dgm:pt>
    <dgm:pt modelId="{8C8F776A-5E3F-4DC5-B719-ABB80BFE64B8}">
      <dgm:prSet/>
      <dgm:spPr/>
      <dgm:t>
        <a:bodyPr/>
        <a:lstStyle/>
        <a:p>
          <a:endParaRPr lang="pl-PL" dirty="0"/>
        </a:p>
      </dgm:t>
    </dgm:pt>
    <dgm:pt modelId="{60893B02-56F7-4A6C-8C5F-AEA5A3557A61}" type="parTrans" cxnId="{21C45BB5-617F-4AAF-8122-D0127B824B58}">
      <dgm:prSet/>
      <dgm:spPr/>
      <dgm:t>
        <a:bodyPr/>
        <a:lstStyle/>
        <a:p>
          <a:endParaRPr lang="pl-PL"/>
        </a:p>
      </dgm:t>
    </dgm:pt>
    <dgm:pt modelId="{BD4385A4-E4F6-49DA-B9B9-FB0DDCF79266}" type="sibTrans" cxnId="{21C45BB5-617F-4AAF-8122-D0127B824B58}">
      <dgm:prSet/>
      <dgm:spPr/>
      <dgm:t>
        <a:bodyPr/>
        <a:lstStyle/>
        <a:p>
          <a:endParaRPr lang="pl-PL"/>
        </a:p>
      </dgm:t>
    </dgm:pt>
    <dgm:pt modelId="{C9AB0B03-C115-4541-952D-3040A4D7D714}" type="pres">
      <dgm:prSet presAssocID="{4FF02CDF-D0BA-40E2-8DFC-CD33B0FAD34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1070A618-B360-4FA6-B30E-5F9906C729DB}" type="pres">
      <dgm:prSet presAssocID="{7CA33CC7-E493-4707-A94F-6EB9ECF10B21}" presName="composite" presStyleCnt="0"/>
      <dgm:spPr/>
    </dgm:pt>
    <dgm:pt modelId="{208F5A47-F869-4C23-9791-7B9BCC990B37}" type="pres">
      <dgm:prSet presAssocID="{7CA33CC7-E493-4707-A94F-6EB9ECF10B21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317F3F9-CDE6-4BB2-B9D8-31CF2E128952}" type="pres">
      <dgm:prSet presAssocID="{7CA33CC7-E493-4707-A94F-6EB9ECF10B21}" presName="desTx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0CE06432-024C-4767-9372-9C55FBC757C3}" srcId="{4FF02CDF-D0BA-40E2-8DFC-CD33B0FAD34B}" destId="{7CA33CC7-E493-4707-A94F-6EB9ECF10B21}" srcOrd="0" destOrd="0" parTransId="{52A20481-0411-4941-ABA2-54568CDE5D28}" sibTransId="{5D852F3C-4F19-4333-82CC-8A62617B5E87}"/>
    <dgm:cxn modelId="{FB8FC450-D8EA-40AA-B6F1-48640FAF0640}" type="presOf" srcId="{7CA33CC7-E493-4707-A94F-6EB9ECF10B21}" destId="{208F5A47-F869-4C23-9791-7B9BCC990B37}" srcOrd="0" destOrd="0" presId="urn:microsoft.com/office/officeart/2005/8/layout/hList1"/>
    <dgm:cxn modelId="{64A0954D-5A87-4812-8689-07DF17A22A86}" type="presOf" srcId="{8C8F776A-5E3F-4DC5-B719-ABB80BFE64B8}" destId="{1317F3F9-CDE6-4BB2-B9D8-31CF2E128952}" srcOrd="0" destOrd="1" presId="urn:microsoft.com/office/officeart/2005/8/layout/hList1"/>
    <dgm:cxn modelId="{84F419C7-F735-436F-951A-8D7EC9B7ED4A}" srcId="{7CA33CC7-E493-4707-A94F-6EB9ECF10B21}" destId="{F17A43A0-5A64-4522-8FB9-BB77469FD6F2}" srcOrd="0" destOrd="0" parTransId="{B02EB3B6-C989-4FC9-B168-59114B6758DD}" sibTransId="{CB378E31-D3CE-4886-956B-0DA5791E1E3A}"/>
    <dgm:cxn modelId="{EC06B748-CBC9-4F3E-B71B-80018FCFEB7F}" type="presOf" srcId="{F17A43A0-5A64-4522-8FB9-BB77469FD6F2}" destId="{1317F3F9-CDE6-4BB2-B9D8-31CF2E128952}" srcOrd="0" destOrd="0" presId="urn:microsoft.com/office/officeart/2005/8/layout/hList1"/>
    <dgm:cxn modelId="{21C45BB5-617F-4AAF-8122-D0127B824B58}" srcId="{7CA33CC7-E493-4707-A94F-6EB9ECF10B21}" destId="{8C8F776A-5E3F-4DC5-B719-ABB80BFE64B8}" srcOrd="1" destOrd="0" parTransId="{60893B02-56F7-4A6C-8C5F-AEA5A3557A61}" sibTransId="{BD4385A4-E4F6-49DA-B9B9-FB0DDCF79266}"/>
    <dgm:cxn modelId="{6B12BBE3-DCBC-4C02-A15F-2ECB66680243}" type="presOf" srcId="{4FF02CDF-D0BA-40E2-8DFC-CD33B0FAD34B}" destId="{C9AB0B03-C115-4541-952D-3040A4D7D714}" srcOrd="0" destOrd="0" presId="urn:microsoft.com/office/officeart/2005/8/layout/hList1"/>
    <dgm:cxn modelId="{3411082E-5736-4D5E-A823-7BEF30C5EE0E}" type="presParOf" srcId="{C9AB0B03-C115-4541-952D-3040A4D7D714}" destId="{1070A618-B360-4FA6-B30E-5F9906C729DB}" srcOrd="0" destOrd="0" presId="urn:microsoft.com/office/officeart/2005/8/layout/hList1"/>
    <dgm:cxn modelId="{59D0BC4E-12F6-454C-A0EC-757C92B762D0}" type="presParOf" srcId="{1070A618-B360-4FA6-B30E-5F9906C729DB}" destId="{208F5A47-F869-4C23-9791-7B9BCC990B37}" srcOrd="0" destOrd="0" presId="urn:microsoft.com/office/officeart/2005/8/layout/hList1"/>
    <dgm:cxn modelId="{B30301F4-123B-4871-A57D-C445FEE20774}" type="presParOf" srcId="{1070A618-B360-4FA6-B30E-5F9906C729DB}" destId="{1317F3F9-CDE6-4BB2-B9D8-31CF2E128952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332779D-9C61-4683-81BA-AA142F40D5AE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6CCFF13D-8CB3-4A76-AAA5-0F64CBFEA551}">
      <dgm:prSet/>
      <dgm:spPr/>
      <dgm:t>
        <a:bodyPr/>
        <a:lstStyle/>
        <a:p>
          <a:pPr rtl="0"/>
          <a:r>
            <a:rPr lang="pl-PL" dirty="0" smtClean="0">
              <a:hlinkClick xmlns:r="http://schemas.openxmlformats.org/officeDocument/2006/relationships" r:id="rId1"/>
            </a:rPr>
            <a:t>https://www.youtube.com/watch?v=rQjX-c3Cr4s</a:t>
          </a:r>
          <a:endParaRPr lang="pl-PL" dirty="0" smtClean="0"/>
        </a:p>
      </dgm:t>
    </dgm:pt>
    <dgm:pt modelId="{839530E9-A10C-485F-A7D4-2D08C2BE10B8}" type="parTrans" cxnId="{71B99720-ADCD-4A7F-8EA0-7DCEF9F80004}">
      <dgm:prSet/>
      <dgm:spPr/>
      <dgm:t>
        <a:bodyPr/>
        <a:lstStyle/>
        <a:p>
          <a:endParaRPr lang="pl-PL"/>
        </a:p>
      </dgm:t>
    </dgm:pt>
    <dgm:pt modelId="{F1C2AFA9-F8F3-460E-B4F1-215E4A6DB8C4}" type="sibTrans" cxnId="{71B99720-ADCD-4A7F-8EA0-7DCEF9F80004}">
      <dgm:prSet/>
      <dgm:spPr/>
      <dgm:t>
        <a:bodyPr/>
        <a:lstStyle/>
        <a:p>
          <a:endParaRPr lang="pl-PL"/>
        </a:p>
      </dgm:t>
    </dgm:pt>
    <dgm:pt modelId="{7A3F2792-DBF3-435E-B340-D617E313AF35}">
      <dgm:prSet/>
      <dgm:spPr/>
      <dgm:t>
        <a:bodyPr/>
        <a:lstStyle/>
        <a:p>
          <a:pPr rtl="0"/>
          <a:r>
            <a:rPr lang="pl-PL" dirty="0" smtClean="0">
              <a:hlinkClick xmlns:r="http://schemas.openxmlformats.org/officeDocument/2006/relationships" r:id="rId2"/>
            </a:rPr>
            <a:t>https://www.youtube.com/watch?v=vQhua_Bc-3k</a:t>
          </a:r>
          <a:endParaRPr lang="pl-PL" dirty="0" smtClean="0"/>
        </a:p>
      </dgm:t>
    </dgm:pt>
    <dgm:pt modelId="{DC42A24D-5846-454B-8031-A8CB769348ED}" type="parTrans" cxnId="{2246DE42-7439-4C40-B19D-5ED981413CB8}">
      <dgm:prSet/>
      <dgm:spPr/>
      <dgm:t>
        <a:bodyPr/>
        <a:lstStyle/>
        <a:p>
          <a:endParaRPr lang="pl-PL"/>
        </a:p>
      </dgm:t>
    </dgm:pt>
    <dgm:pt modelId="{9969C820-D0F7-4C35-9469-72C6D1F3EA4B}" type="sibTrans" cxnId="{2246DE42-7439-4C40-B19D-5ED981413CB8}">
      <dgm:prSet/>
      <dgm:spPr/>
      <dgm:t>
        <a:bodyPr/>
        <a:lstStyle/>
        <a:p>
          <a:endParaRPr lang="pl-PL"/>
        </a:p>
      </dgm:t>
    </dgm:pt>
    <dgm:pt modelId="{B0A4ED0F-228B-465A-9F66-B043D9D6FC0D}">
      <dgm:prSet/>
      <dgm:spPr/>
      <dgm:t>
        <a:bodyPr/>
        <a:lstStyle/>
        <a:p>
          <a:pPr rtl="0"/>
          <a:r>
            <a:rPr lang="pl-PL" dirty="0" smtClean="0">
              <a:hlinkClick xmlns:r="http://schemas.openxmlformats.org/officeDocument/2006/relationships" r:id="rId3"/>
            </a:rPr>
            <a:t>https://www.youtube.com/watch?v=R3zjxHp_3XM</a:t>
          </a:r>
          <a:endParaRPr lang="pl-PL" dirty="0" smtClean="0"/>
        </a:p>
      </dgm:t>
    </dgm:pt>
    <dgm:pt modelId="{0C9FFEE2-3915-4B89-B4FE-9F1B1B738B3C}" type="parTrans" cxnId="{ED686355-3E08-4B2D-A19B-75FCF64CC9FF}">
      <dgm:prSet/>
      <dgm:spPr/>
      <dgm:t>
        <a:bodyPr/>
        <a:lstStyle/>
        <a:p>
          <a:endParaRPr lang="pl-PL"/>
        </a:p>
      </dgm:t>
    </dgm:pt>
    <dgm:pt modelId="{3C0B8AFC-05FC-4B15-8317-792F3CED9E6D}" type="sibTrans" cxnId="{ED686355-3E08-4B2D-A19B-75FCF64CC9FF}">
      <dgm:prSet/>
      <dgm:spPr/>
      <dgm:t>
        <a:bodyPr/>
        <a:lstStyle/>
        <a:p>
          <a:endParaRPr lang="pl-PL"/>
        </a:p>
      </dgm:t>
    </dgm:pt>
    <dgm:pt modelId="{849F5459-E0C4-4E4B-B9B9-EBCAFC732BC9}">
      <dgm:prSet/>
      <dgm:spPr/>
      <dgm:t>
        <a:bodyPr/>
        <a:lstStyle/>
        <a:p>
          <a:pPr rtl="0"/>
          <a:r>
            <a:rPr lang="pl-PL" dirty="0" smtClean="0">
              <a:hlinkClick xmlns:r="http://schemas.openxmlformats.org/officeDocument/2006/relationships" r:id="rId4"/>
            </a:rPr>
            <a:t>https://www.youtube.com/watch?v=EEIY_1oGi6M</a:t>
          </a:r>
          <a:endParaRPr lang="pl-PL" dirty="0" smtClean="0"/>
        </a:p>
      </dgm:t>
    </dgm:pt>
    <dgm:pt modelId="{3ADE97EE-7B00-447D-8CC4-F8FCE105E47E}" type="parTrans" cxnId="{F7A12DF9-8343-4B13-865C-ECC94BECC31A}">
      <dgm:prSet/>
      <dgm:spPr/>
      <dgm:t>
        <a:bodyPr/>
        <a:lstStyle/>
        <a:p>
          <a:endParaRPr lang="pl-PL"/>
        </a:p>
      </dgm:t>
    </dgm:pt>
    <dgm:pt modelId="{4C2B5440-D7E6-44EF-B15B-5C39E3FBA0AD}" type="sibTrans" cxnId="{F7A12DF9-8343-4B13-865C-ECC94BECC31A}">
      <dgm:prSet/>
      <dgm:spPr/>
      <dgm:t>
        <a:bodyPr/>
        <a:lstStyle/>
        <a:p>
          <a:endParaRPr lang="pl-PL"/>
        </a:p>
      </dgm:t>
    </dgm:pt>
    <dgm:pt modelId="{6BE1408A-6DD8-4CD7-800B-6FAC94B1AE27}">
      <dgm:prSet/>
      <dgm:spPr/>
      <dgm:t>
        <a:bodyPr/>
        <a:lstStyle/>
        <a:p>
          <a:pPr rtl="0"/>
          <a:r>
            <a:rPr lang="pl-PL" dirty="0" smtClean="0">
              <a:hlinkClick xmlns:r="http://schemas.openxmlformats.org/officeDocument/2006/relationships" r:id="rId5"/>
            </a:rPr>
            <a:t>https://www.youtube.com/watch?v=WTu1RhcOzM0</a:t>
          </a:r>
          <a:endParaRPr lang="pl-PL" dirty="0" smtClean="0"/>
        </a:p>
      </dgm:t>
    </dgm:pt>
    <dgm:pt modelId="{EA019C40-A58B-4A30-80A8-BA7A74DA7F0F}" type="parTrans" cxnId="{E116E2E1-AD6C-41BB-BE83-D89CC3F7D862}">
      <dgm:prSet/>
      <dgm:spPr/>
      <dgm:t>
        <a:bodyPr/>
        <a:lstStyle/>
        <a:p>
          <a:endParaRPr lang="pl-PL"/>
        </a:p>
      </dgm:t>
    </dgm:pt>
    <dgm:pt modelId="{6395A07C-F70D-4F34-BA47-BF71EBB9FC90}" type="sibTrans" cxnId="{E116E2E1-AD6C-41BB-BE83-D89CC3F7D862}">
      <dgm:prSet/>
      <dgm:spPr/>
      <dgm:t>
        <a:bodyPr/>
        <a:lstStyle/>
        <a:p>
          <a:endParaRPr lang="pl-PL"/>
        </a:p>
      </dgm:t>
    </dgm:pt>
    <dgm:pt modelId="{144FEF7A-3E90-4FFD-A180-22688003C90F}" type="pres">
      <dgm:prSet presAssocID="{3332779D-9C61-4683-81BA-AA142F40D5AE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pl-PL"/>
        </a:p>
      </dgm:t>
    </dgm:pt>
    <dgm:pt modelId="{57D4ABBC-0933-40A3-B54B-0995A7460A69}" type="pres">
      <dgm:prSet presAssocID="{3332779D-9C61-4683-81BA-AA142F40D5AE}" presName="pyramid" presStyleLbl="node1" presStyleIdx="0" presStyleCnt="1"/>
      <dgm:spPr/>
    </dgm:pt>
    <dgm:pt modelId="{1B5F9381-5BEB-4153-8B59-F765250F63B7}" type="pres">
      <dgm:prSet presAssocID="{3332779D-9C61-4683-81BA-AA142F40D5AE}" presName="theList" presStyleCnt="0"/>
      <dgm:spPr/>
    </dgm:pt>
    <dgm:pt modelId="{1E265A3B-0088-411F-877A-261AC32D2458}" type="pres">
      <dgm:prSet presAssocID="{6CCFF13D-8CB3-4A76-AAA5-0F64CBFEA551}" presName="aNode" presStyleLbl="fgAcc1" presStyleIdx="0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7D9A536-111D-4D21-B13B-8662CDC00CFB}" type="pres">
      <dgm:prSet presAssocID="{6CCFF13D-8CB3-4A76-AAA5-0F64CBFEA551}" presName="aSpace" presStyleCnt="0"/>
      <dgm:spPr/>
    </dgm:pt>
    <dgm:pt modelId="{2654D7FE-9FA8-42D4-928A-3916FE75DDBC}" type="pres">
      <dgm:prSet presAssocID="{7A3F2792-DBF3-435E-B340-D617E313AF35}" presName="aNode" presStyleLbl="fgAcc1" presStyleIdx="1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A4EDD9A-12BF-4913-9605-4DF1ADA7616A}" type="pres">
      <dgm:prSet presAssocID="{7A3F2792-DBF3-435E-B340-D617E313AF35}" presName="aSpace" presStyleCnt="0"/>
      <dgm:spPr/>
    </dgm:pt>
    <dgm:pt modelId="{49BBEB79-DBA9-4D7A-A6A3-DC55EF943EE1}" type="pres">
      <dgm:prSet presAssocID="{B0A4ED0F-228B-465A-9F66-B043D9D6FC0D}" presName="aNode" presStyleLbl="fgAcc1" presStyleIdx="2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3BF3BE2-CAC0-42B9-9752-EDE84265B6BC}" type="pres">
      <dgm:prSet presAssocID="{B0A4ED0F-228B-465A-9F66-B043D9D6FC0D}" presName="aSpace" presStyleCnt="0"/>
      <dgm:spPr/>
    </dgm:pt>
    <dgm:pt modelId="{7018F03C-DCB8-43D8-967C-FB5F9FCA856D}" type="pres">
      <dgm:prSet presAssocID="{849F5459-E0C4-4E4B-B9B9-EBCAFC732BC9}" presName="aNode" presStyleLbl="fgAcc1" presStyleIdx="3" presStyleCnt="5" custLinFactNeighborY="1673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5C07AFA-CB61-4CEB-87EC-DDE2694597DE}" type="pres">
      <dgm:prSet presAssocID="{849F5459-E0C4-4E4B-B9B9-EBCAFC732BC9}" presName="aSpace" presStyleCnt="0"/>
      <dgm:spPr/>
    </dgm:pt>
    <dgm:pt modelId="{6AFAEEFC-1D19-4D79-8B57-C5D106F43F4B}" type="pres">
      <dgm:prSet presAssocID="{6BE1408A-6DD8-4CD7-800B-6FAC94B1AE27}" presName="aNode" presStyleLbl="fgAcc1" presStyleIdx="4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948EE39-5038-4D4B-8623-610365587043}" type="pres">
      <dgm:prSet presAssocID="{6BE1408A-6DD8-4CD7-800B-6FAC94B1AE27}" presName="aSpace" presStyleCnt="0"/>
      <dgm:spPr/>
    </dgm:pt>
  </dgm:ptLst>
  <dgm:cxnLst>
    <dgm:cxn modelId="{6A5C023F-554F-476D-92E9-817C488900E7}" type="presOf" srcId="{6CCFF13D-8CB3-4A76-AAA5-0F64CBFEA551}" destId="{1E265A3B-0088-411F-877A-261AC32D2458}" srcOrd="0" destOrd="0" presId="urn:microsoft.com/office/officeart/2005/8/layout/pyramid2"/>
    <dgm:cxn modelId="{C1FAFAEF-EF4D-49CA-ACB0-998A8EC3D874}" type="presOf" srcId="{7A3F2792-DBF3-435E-B340-D617E313AF35}" destId="{2654D7FE-9FA8-42D4-928A-3916FE75DDBC}" srcOrd="0" destOrd="0" presId="urn:microsoft.com/office/officeart/2005/8/layout/pyramid2"/>
    <dgm:cxn modelId="{0CD27CFB-CB09-4D99-9D45-6FC4B0E27347}" type="presOf" srcId="{849F5459-E0C4-4E4B-B9B9-EBCAFC732BC9}" destId="{7018F03C-DCB8-43D8-967C-FB5F9FCA856D}" srcOrd="0" destOrd="0" presId="urn:microsoft.com/office/officeart/2005/8/layout/pyramid2"/>
    <dgm:cxn modelId="{2246DE42-7439-4C40-B19D-5ED981413CB8}" srcId="{3332779D-9C61-4683-81BA-AA142F40D5AE}" destId="{7A3F2792-DBF3-435E-B340-D617E313AF35}" srcOrd="1" destOrd="0" parTransId="{DC42A24D-5846-454B-8031-A8CB769348ED}" sibTransId="{9969C820-D0F7-4C35-9469-72C6D1F3EA4B}"/>
    <dgm:cxn modelId="{ABDC9143-CDA6-421F-862E-7A5D7FBAA4E9}" type="presOf" srcId="{3332779D-9C61-4683-81BA-AA142F40D5AE}" destId="{144FEF7A-3E90-4FFD-A180-22688003C90F}" srcOrd="0" destOrd="0" presId="urn:microsoft.com/office/officeart/2005/8/layout/pyramid2"/>
    <dgm:cxn modelId="{F7A12DF9-8343-4B13-865C-ECC94BECC31A}" srcId="{3332779D-9C61-4683-81BA-AA142F40D5AE}" destId="{849F5459-E0C4-4E4B-B9B9-EBCAFC732BC9}" srcOrd="3" destOrd="0" parTransId="{3ADE97EE-7B00-447D-8CC4-F8FCE105E47E}" sibTransId="{4C2B5440-D7E6-44EF-B15B-5C39E3FBA0AD}"/>
    <dgm:cxn modelId="{BBB558CE-616D-4D28-BA06-BD50CDC5167B}" type="presOf" srcId="{B0A4ED0F-228B-465A-9F66-B043D9D6FC0D}" destId="{49BBEB79-DBA9-4D7A-A6A3-DC55EF943EE1}" srcOrd="0" destOrd="0" presId="urn:microsoft.com/office/officeart/2005/8/layout/pyramid2"/>
    <dgm:cxn modelId="{71B99720-ADCD-4A7F-8EA0-7DCEF9F80004}" srcId="{3332779D-9C61-4683-81BA-AA142F40D5AE}" destId="{6CCFF13D-8CB3-4A76-AAA5-0F64CBFEA551}" srcOrd="0" destOrd="0" parTransId="{839530E9-A10C-485F-A7D4-2D08C2BE10B8}" sibTransId="{F1C2AFA9-F8F3-460E-B4F1-215E4A6DB8C4}"/>
    <dgm:cxn modelId="{E116E2E1-AD6C-41BB-BE83-D89CC3F7D862}" srcId="{3332779D-9C61-4683-81BA-AA142F40D5AE}" destId="{6BE1408A-6DD8-4CD7-800B-6FAC94B1AE27}" srcOrd="4" destOrd="0" parTransId="{EA019C40-A58B-4A30-80A8-BA7A74DA7F0F}" sibTransId="{6395A07C-F70D-4F34-BA47-BF71EBB9FC90}"/>
    <dgm:cxn modelId="{EC3089CC-91B6-4BF6-8B8F-5DD7D7831E4C}" type="presOf" srcId="{6BE1408A-6DD8-4CD7-800B-6FAC94B1AE27}" destId="{6AFAEEFC-1D19-4D79-8B57-C5D106F43F4B}" srcOrd="0" destOrd="0" presId="urn:microsoft.com/office/officeart/2005/8/layout/pyramid2"/>
    <dgm:cxn modelId="{ED686355-3E08-4B2D-A19B-75FCF64CC9FF}" srcId="{3332779D-9C61-4683-81BA-AA142F40D5AE}" destId="{B0A4ED0F-228B-465A-9F66-B043D9D6FC0D}" srcOrd="2" destOrd="0" parTransId="{0C9FFEE2-3915-4B89-B4FE-9F1B1B738B3C}" sibTransId="{3C0B8AFC-05FC-4B15-8317-792F3CED9E6D}"/>
    <dgm:cxn modelId="{1AABD236-5838-4471-9BDC-DFBBF3C3AB03}" type="presParOf" srcId="{144FEF7A-3E90-4FFD-A180-22688003C90F}" destId="{57D4ABBC-0933-40A3-B54B-0995A7460A69}" srcOrd="0" destOrd="0" presId="urn:microsoft.com/office/officeart/2005/8/layout/pyramid2"/>
    <dgm:cxn modelId="{2905CD29-5F8B-44DF-A33C-BFB68CA55536}" type="presParOf" srcId="{144FEF7A-3E90-4FFD-A180-22688003C90F}" destId="{1B5F9381-5BEB-4153-8B59-F765250F63B7}" srcOrd="1" destOrd="0" presId="urn:microsoft.com/office/officeart/2005/8/layout/pyramid2"/>
    <dgm:cxn modelId="{51EE4078-9438-471A-86D6-5673B6133A39}" type="presParOf" srcId="{1B5F9381-5BEB-4153-8B59-F765250F63B7}" destId="{1E265A3B-0088-411F-877A-261AC32D2458}" srcOrd="0" destOrd="0" presId="urn:microsoft.com/office/officeart/2005/8/layout/pyramid2"/>
    <dgm:cxn modelId="{116A6C41-E1FA-4BDB-AFFB-2AFB62FDEB8D}" type="presParOf" srcId="{1B5F9381-5BEB-4153-8B59-F765250F63B7}" destId="{97D9A536-111D-4D21-B13B-8662CDC00CFB}" srcOrd="1" destOrd="0" presId="urn:microsoft.com/office/officeart/2005/8/layout/pyramid2"/>
    <dgm:cxn modelId="{CCE401C5-4D71-4B54-8C1A-97AC35F584BD}" type="presParOf" srcId="{1B5F9381-5BEB-4153-8B59-F765250F63B7}" destId="{2654D7FE-9FA8-42D4-928A-3916FE75DDBC}" srcOrd="2" destOrd="0" presId="urn:microsoft.com/office/officeart/2005/8/layout/pyramid2"/>
    <dgm:cxn modelId="{9551BE66-92DE-4D49-9690-7AF6666D2D84}" type="presParOf" srcId="{1B5F9381-5BEB-4153-8B59-F765250F63B7}" destId="{3A4EDD9A-12BF-4913-9605-4DF1ADA7616A}" srcOrd="3" destOrd="0" presId="urn:microsoft.com/office/officeart/2005/8/layout/pyramid2"/>
    <dgm:cxn modelId="{EBC07874-B353-4258-A77C-FA15A29FE495}" type="presParOf" srcId="{1B5F9381-5BEB-4153-8B59-F765250F63B7}" destId="{49BBEB79-DBA9-4D7A-A6A3-DC55EF943EE1}" srcOrd="4" destOrd="0" presId="urn:microsoft.com/office/officeart/2005/8/layout/pyramid2"/>
    <dgm:cxn modelId="{DF905837-AD70-46B2-BD81-60E9DE929445}" type="presParOf" srcId="{1B5F9381-5BEB-4153-8B59-F765250F63B7}" destId="{43BF3BE2-CAC0-42B9-9752-EDE84265B6BC}" srcOrd="5" destOrd="0" presId="urn:microsoft.com/office/officeart/2005/8/layout/pyramid2"/>
    <dgm:cxn modelId="{FDDAFBB2-2FF9-407C-8F4D-18C461B6A250}" type="presParOf" srcId="{1B5F9381-5BEB-4153-8B59-F765250F63B7}" destId="{7018F03C-DCB8-43D8-967C-FB5F9FCA856D}" srcOrd="6" destOrd="0" presId="urn:microsoft.com/office/officeart/2005/8/layout/pyramid2"/>
    <dgm:cxn modelId="{FB1FCB07-55F2-4A28-A321-5899E988BC7A}" type="presParOf" srcId="{1B5F9381-5BEB-4153-8B59-F765250F63B7}" destId="{65C07AFA-CB61-4CEB-87EC-DDE2694597DE}" srcOrd="7" destOrd="0" presId="urn:microsoft.com/office/officeart/2005/8/layout/pyramid2"/>
    <dgm:cxn modelId="{C1F0C20D-BA5C-40F7-BF5D-1FE4261BA5EB}" type="presParOf" srcId="{1B5F9381-5BEB-4153-8B59-F765250F63B7}" destId="{6AFAEEFC-1D19-4D79-8B57-C5D106F43F4B}" srcOrd="8" destOrd="0" presId="urn:microsoft.com/office/officeart/2005/8/layout/pyramid2"/>
    <dgm:cxn modelId="{00FDF842-4F71-4A9F-B43D-3BDCD706240F}" type="presParOf" srcId="{1B5F9381-5BEB-4153-8B59-F765250F63B7}" destId="{1948EE39-5038-4D4B-8623-610365587043}" srcOrd="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BD20869-E703-43BA-A2C4-C8FC37100A7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pl-PL"/>
        </a:p>
      </dgm:t>
    </dgm:pt>
    <dgm:pt modelId="{036FFBAF-90B3-4322-8AAD-79F868F3EB60}">
      <dgm:prSet/>
      <dgm:spPr/>
      <dgm:t>
        <a:bodyPr/>
        <a:lstStyle/>
        <a:p>
          <a:pPr rtl="0"/>
          <a:r>
            <a:rPr lang="pl-PL" smtClean="0"/>
            <a:t>Foliowanie – laminowanie</a:t>
          </a:r>
          <a:endParaRPr lang="pl-PL"/>
        </a:p>
      </dgm:t>
    </dgm:pt>
    <dgm:pt modelId="{5869118C-F550-4470-87D9-E2F99AA57A8C}" type="parTrans" cxnId="{B8CCBD5A-3C30-40BA-AB8A-40E839C5A2B8}">
      <dgm:prSet/>
      <dgm:spPr/>
      <dgm:t>
        <a:bodyPr/>
        <a:lstStyle/>
        <a:p>
          <a:endParaRPr lang="pl-PL"/>
        </a:p>
      </dgm:t>
    </dgm:pt>
    <dgm:pt modelId="{DFBB9C26-ECD0-4699-947B-5E82A45C2632}" type="sibTrans" cxnId="{B8CCBD5A-3C30-40BA-AB8A-40E839C5A2B8}">
      <dgm:prSet/>
      <dgm:spPr/>
      <dgm:t>
        <a:bodyPr/>
        <a:lstStyle/>
        <a:p>
          <a:endParaRPr lang="pl-PL"/>
        </a:p>
      </dgm:t>
    </dgm:pt>
    <dgm:pt modelId="{0157274D-EED0-47F4-AB57-77B881F5D675}" type="pres">
      <dgm:prSet presAssocID="{9BD20869-E703-43BA-A2C4-C8FC37100A7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CDC3C7C3-F55B-4987-A826-AFD8A5D76755}" type="pres">
      <dgm:prSet presAssocID="{036FFBAF-90B3-4322-8AAD-79F868F3EB60}" presName="parentText" presStyleLbl="node1" presStyleIdx="0" presStyleCnt="1" custLinFactNeighborX="-482" custLinFactNeighborY="-12158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72439D2A-CDA6-4FAF-B7C0-4EE425F77118}" type="presOf" srcId="{036FFBAF-90B3-4322-8AAD-79F868F3EB60}" destId="{CDC3C7C3-F55B-4987-A826-AFD8A5D76755}" srcOrd="0" destOrd="0" presId="urn:microsoft.com/office/officeart/2005/8/layout/vList2"/>
    <dgm:cxn modelId="{67BE9F41-C061-4DD1-93D7-FF6CD13FCBF2}" type="presOf" srcId="{9BD20869-E703-43BA-A2C4-C8FC37100A7F}" destId="{0157274D-EED0-47F4-AB57-77B881F5D675}" srcOrd="0" destOrd="0" presId="urn:microsoft.com/office/officeart/2005/8/layout/vList2"/>
    <dgm:cxn modelId="{B8CCBD5A-3C30-40BA-AB8A-40E839C5A2B8}" srcId="{9BD20869-E703-43BA-A2C4-C8FC37100A7F}" destId="{036FFBAF-90B3-4322-8AAD-79F868F3EB60}" srcOrd="0" destOrd="0" parTransId="{5869118C-F550-4470-87D9-E2F99AA57A8C}" sibTransId="{DFBB9C26-ECD0-4699-947B-5E82A45C2632}"/>
    <dgm:cxn modelId="{8F2498E3-6C42-47F0-836F-DAEADE645F22}" type="presParOf" srcId="{0157274D-EED0-47F4-AB57-77B881F5D675}" destId="{CDC3C7C3-F55B-4987-A826-AFD8A5D7675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C3138BB-212E-4E1D-B746-184DD0A8EDB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pl-PL"/>
        </a:p>
      </dgm:t>
    </dgm:pt>
    <dgm:pt modelId="{980A9E82-164F-4960-A59D-C2D1AA6C113B}">
      <dgm:prSet/>
      <dgm:spPr/>
      <dgm:t>
        <a:bodyPr/>
        <a:lstStyle/>
        <a:p>
          <a:pPr rtl="0"/>
          <a:r>
            <a:rPr lang="pl-PL" dirty="0" smtClean="0"/>
            <a:t>Laminator domowy</a:t>
          </a:r>
          <a:endParaRPr lang="pl-PL" dirty="0"/>
        </a:p>
      </dgm:t>
    </dgm:pt>
    <dgm:pt modelId="{589D9165-2EEC-4C1C-9CEA-A1FD9F8F60A5}" type="parTrans" cxnId="{32438A88-E67A-4F76-AC50-8436F90AD909}">
      <dgm:prSet/>
      <dgm:spPr/>
      <dgm:t>
        <a:bodyPr/>
        <a:lstStyle/>
        <a:p>
          <a:endParaRPr lang="pl-PL"/>
        </a:p>
      </dgm:t>
    </dgm:pt>
    <dgm:pt modelId="{07A323D9-2A4B-4437-BBC1-E7009B3E6949}" type="sibTrans" cxnId="{32438A88-E67A-4F76-AC50-8436F90AD909}">
      <dgm:prSet/>
      <dgm:spPr/>
      <dgm:t>
        <a:bodyPr/>
        <a:lstStyle/>
        <a:p>
          <a:endParaRPr lang="pl-PL"/>
        </a:p>
      </dgm:t>
    </dgm:pt>
    <dgm:pt modelId="{2E5A6952-BE7B-4191-A838-0A5516D30817}" type="pres">
      <dgm:prSet presAssocID="{2C3138BB-212E-4E1D-B746-184DD0A8EDB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51C13D81-6627-4FF4-8885-A5C7FE5EA718}" type="pres">
      <dgm:prSet presAssocID="{980A9E82-164F-4960-A59D-C2D1AA6C113B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624A077D-9FB6-4586-BFCD-23A1A25502F6}" type="presOf" srcId="{2C3138BB-212E-4E1D-B746-184DD0A8EDB8}" destId="{2E5A6952-BE7B-4191-A838-0A5516D30817}" srcOrd="0" destOrd="0" presId="urn:microsoft.com/office/officeart/2005/8/layout/vList2"/>
    <dgm:cxn modelId="{36B2B41A-2DAB-4007-8471-3F0FD482B2A8}" type="presOf" srcId="{980A9E82-164F-4960-A59D-C2D1AA6C113B}" destId="{51C13D81-6627-4FF4-8885-A5C7FE5EA718}" srcOrd="0" destOrd="0" presId="urn:microsoft.com/office/officeart/2005/8/layout/vList2"/>
    <dgm:cxn modelId="{32438A88-E67A-4F76-AC50-8436F90AD909}" srcId="{2C3138BB-212E-4E1D-B746-184DD0A8EDB8}" destId="{980A9E82-164F-4960-A59D-C2D1AA6C113B}" srcOrd="0" destOrd="0" parTransId="{589D9165-2EEC-4C1C-9CEA-A1FD9F8F60A5}" sibTransId="{07A323D9-2A4B-4437-BBC1-E7009B3E6949}"/>
    <dgm:cxn modelId="{B54AFAF1-C8ED-4AFD-B5FD-6EB6B7E9D182}" type="presParOf" srcId="{2E5A6952-BE7B-4191-A838-0A5516D30817}" destId="{51C13D81-6627-4FF4-8885-A5C7FE5EA71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8D934CF-0C69-4143-A875-DBB266EB932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pl-PL"/>
        </a:p>
      </dgm:t>
    </dgm:pt>
    <dgm:pt modelId="{2AAD6C66-85DA-4FA1-A00D-CEA9902D4C22}">
      <dgm:prSet/>
      <dgm:spPr/>
      <dgm:t>
        <a:bodyPr/>
        <a:lstStyle/>
        <a:p>
          <a:pPr rtl="0"/>
          <a:r>
            <a:rPr lang="pl-PL" dirty="0" smtClean="0"/>
            <a:t>Laminator na zimno</a:t>
          </a:r>
          <a:endParaRPr lang="pl-PL" dirty="0"/>
        </a:p>
      </dgm:t>
    </dgm:pt>
    <dgm:pt modelId="{E5CEAB94-7409-41AB-A0B8-F73623357A2E}" type="parTrans" cxnId="{70917791-DA86-490B-843D-B7E3DBF079CC}">
      <dgm:prSet/>
      <dgm:spPr/>
      <dgm:t>
        <a:bodyPr/>
        <a:lstStyle/>
        <a:p>
          <a:endParaRPr lang="pl-PL"/>
        </a:p>
      </dgm:t>
    </dgm:pt>
    <dgm:pt modelId="{06C94377-B473-49B1-A07E-9DD0CF6E76D9}" type="sibTrans" cxnId="{70917791-DA86-490B-843D-B7E3DBF079CC}">
      <dgm:prSet/>
      <dgm:spPr/>
      <dgm:t>
        <a:bodyPr/>
        <a:lstStyle/>
        <a:p>
          <a:endParaRPr lang="pl-PL"/>
        </a:p>
      </dgm:t>
    </dgm:pt>
    <dgm:pt modelId="{D3F00C68-28BB-4ADF-A4E3-8493A9CC2962}" type="pres">
      <dgm:prSet presAssocID="{B8D934CF-0C69-4143-A875-DBB266EB932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C8011509-69AC-4E73-A0B7-ED691E97E0DF}" type="pres">
      <dgm:prSet presAssocID="{2AAD6C66-85DA-4FA1-A00D-CEA9902D4C22}" presName="parentText" presStyleLbl="node1" presStyleIdx="0" presStyleCnt="1" custLinFactNeighborY="21018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A7B63545-1046-4A7E-A3EA-9BC5983F742A}" type="presOf" srcId="{B8D934CF-0C69-4143-A875-DBB266EB9324}" destId="{D3F00C68-28BB-4ADF-A4E3-8493A9CC2962}" srcOrd="0" destOrd="0" presId="urn:microsoft.com/office/officeart/2005/8/layout/vList2"/>
    <dgm:cxn modelId="{70917791-DA86-490B-843D-B7E3DBF079CC}" srcId="{B8D934CF-0C69-4143-A875-DBB266EB9324}" destId="{2AAD6C66-85DA-4FA1-A00D-CEA9902D4C22}" srcOrd="0" destOrd="0" parTransId="{E5CEAB94-7409-41AB-A0B8-F73623357A2E}" sibTransId="{06C94377-B473-49B1-A07E-9DD0CF6E76D9}"/>
    <dgm:cxn modelId="{374C054B-E306-4B8C-BCBA-C3BBE0E4CD7D}" type="presOf" srcId="{2AAD6C66-85DA-4FA1-A00D-CEA9902D4C22}" destId="{C8011509-69AC-4E73-A0B7-ED691E97E0DF}" srcOrd="0" destOrd="0" presId="urn:microsoft.com/office/officeart/2005/8/layout/vList2"/>
    <dgm:cxn modelId="{A16935F3-44E4-426D-B750-DF34E88A9EEF}" type="presParOf" srcId="{D3F00C68-28BB-4ADF-A4E3-8493A9CC2962}" destId="{C8011509-69AC-4E73-A0B7-ED691E97E0D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BB6217-0F0F-4B42-ADAD-0933EF22546B}">
      <dsp:nvSpPr>
        <dsp:cNvPr id="0" name=""/>
        <dsp:cNvSpPr/>
      </dsp:nvSpPr>
      <dsp:spPr>
        <a:xfrm>
          <a:off x="318182" y="702493"/>
          <a:ext cx="4271783" cy="21358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kern="1200" dirty="0" smtClean="0">
              <a:solidFill>
                <a:srgbClr val="FFC000"/>
              </a:solidFill>
              <a:latin typeface="Segoe UI Light" panose="020B0502040204020203" pitchFamily="34" charset="0"/>
              <a:cs typeface="Segoe UI Light" panose="020B0502040204020203" pitchFamily="34" charset="0"/>
            </a:rPr>
            <a:t>Laminowanie</a:t>
          </a:r>
          <a:r>
            <a:rPr lang="pl-PL" sz="1800" b="1" kern="1200" dirty="0" smtClean="0">
              <a:latin typeface="Segoe UI Light" panose="020B0502040204020203" pitchFamily="34" charset="0"/>
              <a:cs typeface="Segoe UI Light" panose="020B0502040204020203" pitchFamily="34" charset="0"/>
            </a:rPr>
            <a:t> – pokrywanie powierzchni laminatem dla uzyskania dodatkowych odporności, np. odporności na wilgoć czy odporności mechanicznych lub dla efektów dekoracyjnych.</a:t>
          </a:r>
          <a:endParaRPr lang="pl-PL" sz="1800" b="1" kern="1200" dirty="0">
            <a:latin typeface="Segoe UI Light" panose="020B0502040204020203" pitchFamily="34" charset="0"/>
            <a:cs typeface="Segoe UI Light" panose="020B0502040204020203" pitchFamily="34" charset="0"/>
          </a:endParaRPr>
        </a:p>
      </dsp:txBody>
      <dsp:txXfrm>
        <a:off x="380740" y="765051"/>
        <a:ext cx="4146667" cy="2010775"/>
      </dsp:txXfrm>
    </dsp:sp>
    <dsp:sp modelId="{53A45A49-E945-467E-89E5-FAAA3C6AE4AE}">
      <dsp:nvSpPr>
        <dsp:cNvPr id="0" name=""/>
        <dsp:cNvSpPr/>
      </dsp:nvSpPr>
      <dsp:spPr>
        <a:xfrm>
          <a:off x="5142564" y="731712"/>
          <a:ext cx="4271783" cy="21358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kern="1200" dirty="0" smtClean="0">
              <a:latin typeface="Segoe UI Light" panose="020B0502040204020203" pitchFamily="34" charset="0"/>
              <a:cs typeface="Segoe UI Light" panose="020B0502040204020203" pitchFamily="34" charset="0"/>
            </a:rPr>
            <a:t>W poligrafii laminowanie to rodzaj </a:t>
          </a:r>
          <a:r>
            <a:rPr lang="pl-PL" sz="1800" b="1" kern="1200" dirty="0" smtClean="0">
              <a:solidFill>
                <a:srgbClr val="FFC000"/>
              </a:solidFill>
              <a:latin typeface="Segoe UI Light" panose="020B0502040204020203" pitchFamily="34" charset="0"/>
              <a:cs typeface="Segoe UI Light" panose="020B0502040204020203" pitchFamily="34" charset="0"/>
            </a:rPr>
            <a:t>uszlachetnienia druku </a:t>
          </a:r>
          <a:r>
            <a:rPr lang="pl-PL" sz="1800" b="1" kern="1200" dirty="0" smtClean="0">
              <a:latin typeface="Segoe UI Light" panose="020B0502040204020203" pitchFamily="34" charset="0"/>
              <a:cs typeface="Segoe UI Light" panose="020B0502040204020203" pitchFamily="34" charset="0"/>
            </a:rPr>
            <a:t>polegający na przyklejeniu do powierzchni zadrukowanej folii, tkaniny itd. Jednym z najpopularniejszych sposobów laminowania w poligrafii jest </a:t>
          </a:r>
          <a:r>
            <a:rPr lang="pl-PL" sz="1800" b="1" kern="1200" dirty="0" smtClean="0">
              <a:solidFill>
                <a:srgbClr val="FFC000"/>
              </a:solidFill>
              <a:latin typeface="Segoe UI Light" panose="020B0502040204020203" pitchFamily="34" charset="0"/>
              <a:cs typeface="Segoe UI Light" panose="020B0502040204020203" pitchFamily="34" charset="0"/>
            </a:rPr>
            <a:t>foliowanie</a:t>
          </a:r>
          <a:r>
            <a:rPr lang="pl-PL" sz="1800" b="1" kern="1200" dirty="0" smtClean="0">
              <a:latin typeface="Segoe UI Light" panose="020B0502040204020203" pitchFamily="34" charset="0"/>
              <a:cs typeface="Segoe UI Light" panose="020B0502040204020203" pitchFamily="34" charset="0"/>
            </a:rPr>
            <a:t>. </a:t>
          </a:r>
          <a:endParaRPr lang="pl-PL" sz="1800" b="1" kern="1200" dirty="0">
            <a:latin typeface="Segoe UI Light" panose="020B0502040204020203" pitchFamily="34" charset="0"/>
            <a:cs typeface="Segoe UI Light" panose="020B0502040204020203" pitchFamily="34" charset="0"/>
          </a:endParaRPr>
        </a:p>
      </dsp:txBody>
      <dsp:txXfrm>
        <a:off x="5205122" y="794270"/>
        <a:ext cx="4146667" cy="2010775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1D2BD3-F2CB-4ACD-A502-A78B87D551E5}">
      <dsp:nvSpPr>
        <dsp:cNvPr id="0" name=""/>
        <dsp:cNvSpPr/>
      </dsp:nvSpPr>
      <dsp:spPr>
        <a:xfrm>
          <a:off x="0" y="21980"/>
          <a:ext cx="1453167" cy="2398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l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000" kern="1200" dirty="0" err="1" smtClean="0"/>
            <a:t>Laminating</a:t>
          </a:r>
          <a:r>
            <a:rPr lang="pl-PL" sz="1000" kern="1200" dirty="0" smtClean="0"/>
            <a:t> Tutorial</a:t>
          </a:r>
          <a:endParaRPr lang="pl-PL" sz="1000" kern="1200" dirty="0"/>
        </a:p>
      </dsp:txBody>
      <dsp:txXfrm>
        <a:off x="11709" y="33689"/>
        <a:ext cx="1429749" cy="216432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E6BBC1-A149-494A-99C2-8579F02E491D}">
      <dsp:nvSpPr>
        <dsp:cNvPr id="0" name=""/>
        <dsp:cNvSpPr/>
      </dsp:nvSpPr>
      <dsp:spPr>
        <a:xfrm>
          <a:off x="0" y="11893"/>
          <a:ext cx="1895228" cy="2398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l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000" kern="1200" smtClean="0"/>
            <a:t>The Easymount Laminator</a:t>
          </a:r>
          <a:endParaRPr lang="pl-PL" sz="1000" kern="1200"/>
        </a:p>
      </dsp:txBody>
      <dsp:txXfrm>
        <a:off x="11709" y="23602"/>
        <a:ext cx="1871810" cy="216432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6EF06E-3161-49EA-BD49-B8F112C3710B}">
      <dsp:nvSpPr>
        <dsp:cNvPr id="0" name=""/>
        <dsp:cNvSpPr/>
      </dsp:nvSpPr>
      <dsp:spPr>
        <a:xfrm>
          <a:off x="4654553" y="1199035"/>
          <a:ext cx="1472500" cy="147250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FD61AF82-403E-4A41-8D87-AC385B4DBD18}">
      <dsp:nvSpPr>
        <dsp:cNvPr id="0" name=""/>
        <dsp:cNvSpPr/>
      </dsp:nvSpPr>
      <dsp:spPr>
        <a:xfrm>
          <a:off x="4519297" y="113440"/>
          <a:ext cx="1708100" cy="988678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600" kern="1200" dirty="0" smtClean="0">
              <a:latin typeface="NewsGoth BT" panose="020B0503020203020204" pitchFamily="34" charset="0"/>
            </a:rPr>
            <a:t>Kasia Preiss</a:t>
          </a:r>
          <a:endParaRPr lang="pl-PL" sz="2600" kern="1200" dirty="0">
            <a:latin typeface="NewsGoth BT" panose="020B0503020203020204" pitchFamily="34" charset="0"/>
          </a:endParaRPr>
        </a:p>
      </dsp:txBody>
      <dsp:txXfrm>
        <a:off x="4519297" y="113440"/>
        <a:ext cx="1708100" cy="988678"/>
      </dsp:txXfrm>
    </dsp:sp>
    <dsp:sp modelId="{7DB9801F-9B11-411E-AA8A-E8CDD72B8837}">
      <dsp:nvSpPr>
        <dsp:cNvPr id="0" name=""/>
        <dsp:cNvSpPr/>
      </dsp:nvSpPr>
      <dsp:spPr>
        <a:xfrm>
          <a:off x="5214692" y="1605866"/>
          <a:ext cx="1472500" cy="147250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CE5C7AC4-B247-405C-8330-13177838DDCF}">
      <dsp:nvSpPr>
        <dsp:cNvPr id="0" name=""/>
        <dsp:cNvSpPr/>
      </dsp:nvSpPr>
      <dsp:spPr>
        <a:xfrm>
          <a:off x="6804404" y="1304214"/>
          <a:ext cx="1531400" cy="1072821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600" kern="1200" dirty="0" smtClean="0">
              <a:latin typeface="NewsGoth BT" panose="020B0503020203020204" pitchFamily="34" charset="0"/>
            </a:rPr>
            <a:t>Paulina Korzińska</a:t>
          </a:r>
          <a:endParaRPr lang="pl-PL" sz="2600" kern="1200" dirty="0">
            <a:latin typeface="NewsGoth BT" panose="020B0503020203020204" pitchFamily="34" charset="0"/>
          </a:endParaRPr>
        </a:p>
      </dsp:txBody>
      <dsp:txXfrm>
        <a:off x="6804404" y="1304214"/>
        <a:ext cx="1531400" cy="1072821"/>
      </dsp:txXfrm>
    </dsp:sp>
    <dsp:sp modelId="{02EA3DD1-3EDE-4666-A7DA-E9560F6030DF}">
      <dsp:nvSpPr>
        <dsp:cNvPr id="0" name=""/>
        <dsp:cNvSpPr/>
      </dsp:nvSpPr>
      <dsp:spPr>
        <a:xfrm>
          <a:off x="5000885" y="2264705"/>
          <a:ext cx="1472500" cy="147250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7A5431C1-6D7F-4CC2-8B4B-C860A35AA098}">
      <dsp:nvSpPr>
        <dsp:cNvPr id="0" name=""/>
        <dsp:cNvSpPr/>
      </dsp:nvSpPr>
      <dsp:spPr>
        <a:xfrm>
          <a:off x="6568804" y="3134321"/>
          <a:ext cx="1531400" cy="1072821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600" kern="1200" dirty="0" smtClean="0">
              <a:latin typeface="NewsGoth BT" panose="020B0503020203020204" pitchFamily="34" charset="0"/>
            </a:rPr>
            <a:t>Sabina Karafioł</a:t>
          </a:r>
          <a:endParaRPr lang="pl-PL" sz="2600" kern="1200" dirty="0">
            <a:latin typeface="NewsGoth BT" panose="020B0503020203020204" pitchFamily="34" charset="0"/>
          </a:endParaRPr>
        </a:p>
      </dsp:txBody>
      <dsp:txXfrm>
        <a:off x="6568804" y="3134321"/>
        <a:ext cx="1531400" cy="1072821"/>
      </dsp:txXfrm>
    </dsp:sp>
    <dsp:sp modelId="{87A59B6F-6726-4E75-82AA-662E92EFD6A2}">
      <dsp:nvSpPr>
        <dsp:cNvPr id="0" name=""/>
        <dsp:cNvSpPr/>
      </dsp:nvSpPr>
      <dsp:spPr>
        <a:xfrm>
          <a:off x="4308221" y="2264705"/>
          <a:ext cx="1472500" cy="147250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1082F180-4F1D-400D-B47B-74075C650942}">
      <dsp:nvSpPr>
        <dsp:cNvPr id="0" name=""/>
        <dsp:cNvSpPr/>
      </dsp:nvSpPr>
      <dsp:spPr>
        <a:xfrm>
          <a:off x="2681403" y="3134321"/>
          <a:ext cx="1531400" cy="1072821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600" kern="1200" dirty="0" smtClean="0">
              <a:latin typeface="NewsGoth BT" panose="020B0503020203020204" pitchFamily="34" charset="0"/>
            </a:rPr>
            <a:t>Kasia Rutkowska</a:t>
          </a:r>
          <a:endParaRPr lang="pl-PL" sz="2600" kern="1200" dirty="0">
            <a:latin typeface="NewsGoth BT" panose="020B0503020203020204" pitchFamily="34" charset="0"/>
          </a:endParaRPr>
        </a:p>
      </dsp:txBody>
      <dsp:txXfrm>
        <a:off x="2681403" y="3134321"/>
        <a:ext cx="1531400" cy="1072821"/>
      </dsp:txXfrm>
    </dsp:sp>
    <dsp:sp modelId="{CB74DEA1-1826-4611-BD69-F1B108A0769E}">
      <dsp:nvSpPr>
        <dsp:cNvPr id="0" name=""/>
        <dsp:cNvSpPr/>
      </dsp:nvSpPr>
      <dsp:spPr>
        <a:xfrm>
          <a:off x="4094414" y="1605866"/>
          <a:ext cx="1472500" cy="147250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38012C8C-33B5-4178-81C1-996EDF40B944}">
      <dsp:nvSpPr>
        <dsp:cNvPr id="0" name=""/>
        <dsp:cNvSpPr/>
      </dsp:nvSpPr>
      <dsp:spPr>
        <a:xfrm>
          <a:off x="2445803" y="1304214"/>
          <a:ext cx="1531400" cy="1072821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600" kern="1200" dirty="0" smtClean="0">
              <a:latin typeface="NewsGoth BT" panose="020B0503020203020204" pitchFamily="34" charset="0"/>
            </a:rPr>
            <a:t>Szymon Pilch</a:t>
          </a:r>
          <a:endParaRPr lang="pl-PL" sz="2600" kern="1200" dirty="0">
            <a:latin typeface="NewsGoth BT" panose="020B0503020203020204" pitchFamily="34" charset="0"/>
          </a:endParaRPr>
        </a:p>
      </dsp:txBody>
      <dsp:txXfrm>
        <a:off x="2445803" y="1304214"/>
        <a:ext cx="1531400" cy="107282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613868-B6E9-491C-B050-B72E8BFD7A2D}">
      <dsp:nvSpPr>
        <dsp:cNvPr id="0" name=""/>
        <dsp:cNvSpPr/>
      </dsp:nvSpPr>
      <dsp:spPr>
        <a:xfrm>
          <a:off x="3076435" y="43"/>
          <a:ext cx="3460989" cy="175572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1" kern="1200" dirty="0" smtClean="0">
              <a:solidFill>
                <a:srgbClr val="FFC000"/>
              </a:solidFill>
              <a:latin typeface="Segoe UI Light" panose="020B0502040204020203" pitchFamily="34" charset="0"/>
              <a:cs typeface="Segoe UI Light" panose="020B0502040204020203" pitchFamily="34" charset="0"/>
            </a:rPr>
            <a:t>Laminacja na gorąco </a:t>
          </a:r>
          <a:r>
            <a:rPr lang="pl-PL" sz="1400" b="1" kern="1200" dirty="0" smtClean="0">
              <a:latin typeface="Segoe UI Light" panose="020B0502040204020203" pitchFamily="34" charset="0"/>
              <a:cs typeface="Segoe UI Light" panose="020B0502040204020203" pitchFamily="34" charset="0"/>
            </a:rPr>
            <a:t>- dokument jest umieszczany pomiędzy dwoma kartkami folii laminacyjnej i zgrzany za pomocą laminatora. Laminacja ta przeznaczona jest do każdego rodzaju dokumentów w zależności od parametrów urządzenia</a:t>
          </a:r>
          <a:endParaRPr lang="pl-PL" sz="1400" b="1" kern="1200" dirty="0">
            <a:latin typeface="Segoe UI Light" panose="020B0502040204020203" pitchFamily="34" charset="0"/>
            <a:cs typeface="Segoe UI Light" panose="020B0502040204020203" pitchFamily="34" charset="0"/>
          </a:endParaRPr>
        </a:p>
      </dsp:txBody>
      <dsp:txXfrm>
        <a:off x="3162142" y="85750"/>
        <a:ext cx="3289575" cy="1584307"/>
      </dsp:txXfrm>
    </dsp:sp>
    <dsp:sp modelId="{401AD2D5-6922-4A3D-BC70-49FEA89F4300}">
      <dsp:nvSpPr>
        <dsp:cNvPr id="0" name=""/>
        <dsp:cNvSpPr/>
      </dsp:nvSpPr>
      <dsp:spPr>
        <a:xfrm>
          <a:off x="3076435" y="1843551"/>
          <a:ext cx="3460989" cy="175572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1" kern="1200" dirty="0" smtClean="0">
              <a:solidFill>
                <a:srgbClr val="FFC000"/>
              </a:solidFill>
              <a:latin typeface="Segoe UI Light" panose="020B0502040204020203" pitchFamily="34" charset="0"/>
              <a:cs typeface="Segoe UI Light" panose="020B0502040204020203" pitchFamily="34" charset="0"/>
            </a:rPr>
            <a:t>Laminacja na zimno </a:t>
          </a:r>
          <a:r>
            <a:rPr lang="pl-PL" sz="1400" b="1" kern="1200" dirty="0" smtClean="0">
              <a:latin typeface="Segoe UI Light" panose="020B0502040204020203" pitchFamily="34" charset="0"/>
              <a:cs typeface="Segoe UI Light" panose="020B0502040204020203" pitchFamily="34" charset="0"/>
            </a:rPr>
            <a:t>- dokument jest umieszczany pod samoprzylepną folią i laminowany na zimno. Laminacja dokumentu jest jednostronna. Przeznaczona jest do ochrony zdjęć, papierów nabłyszczanych, wydruków atramentowych i termicznych.</a:t>
          </a:r>
          <a:endParaRPr lang="pl-PL" sz="1400" b="1" kern="1200" dirty="0">
            <a:latin typeface="Segoe UI Light" panose="020B0502040204020203" pitchFamily="34" charset="0"/>
            <a:cs typeface="Segoe UI Light" panose="020B0502040204020203" pitchFamily="34" charset="0"/>
          </a:endParaRPr>
        </a:p>
      </dsp:txBody>
      <dsp:txXfrm>
        <a:off x="3162142" y="1929258"/>
        <a:ext cx="3289575" cy="158430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52C954-CE99-42DB-8556-54DC1B755104}">
      <dsp:nvSpPr>
        <dsp:cNvPr id="0" name=""/>
        <dsp:cNvSpPr/>
      </dsp:nvSpPr>
      <dsp:spPr>
        <a:xfrm rot="10800000">
          <a:off x="1960445" y="189336"/>
          <a:ext cx="6999933" cy="3220643"/>
        </a:xfrm>
        <a:prstGeom prst="homePlate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0214" tIns="19050" rIns="35560" bIns="19050" numCol="1" spcCol="1270" anchor="t" anchorCtr="0">
          <a:noAutofit/>
        </a:bodyPr>
        <a:lstStyle/>
        <a:p>
          <a:pPr lvl="0" algn="l" defTabSz="222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500" kern="1200" dirty="0" smtClean="0"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a:endParaRPr>
        </a:p>
        <a:p>
          <a:pPr lvl="0" algn="l" defTabSz="222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kern="1200" dirty="0" smtClean="0">
              <a:solidFill>
                <a:srgbClr val="FFC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Berlin Sans FB" panose="020E0602020502020306" pitchFamily="34" charset="0"/>
            </a:rPr>
            <a:t>Co jest potrzebne do laminowania?</a:t>
          </a:r>
          <a:endParaRPr lang="pl-PL" sz="1600" kern="1200" dirty="0" smtClean="0">
            <a:solidFill>
              <a:srgbClr val="FFC00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latin typeface="Berlin Sans FB" panose="020E0602020502020306" pitchFamily="34" charset="0"/>
          </a:endParaRPr>
        </a:p>
        <a:p>
          <a:pPr lvl="0" algn="l" defTabSz="222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800" b="1" kern="1200" dirty="0"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latin typeface="Segoe UI Light" panose="020B0502040204020203" pitchFamily="34" charset="0"/>
            <a:cs typeface="Segoe UI Light" panose="020B0502040204020203" pitchFamily="34" charset="0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400" b="1" kern="1200" dirty="0" smtClean="0">
              <a:latin typeface="Segoe UI Light" panose="020B0502040204020203" pitchFamily="34" charset="0"/>
              <a:cs typeface="Segoe UI Light" panose="020B0502040204020203" pitchFamily="34" charset="0"/>
            </a:rPr>
            <a:t>Urządzenie laminujące</a:t>
          </a:r>
          <a:endParaRPr lang="pl-PL" sz="1400" b="1" kern="1200" dirty="0">
            <a:latin typeface="Segoe UI Light" panose="020B0502040204020203" pitchFamily="34" charset="0"/>
            <a:cs typeface="Segoe UI Light" panose="020B0502040204020203" pitchFamily="34" charset="0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400" b="1" kern="1200" dirty="0" smtClean="0">
              <a:latin typeface="Segoe UI Light" panose="020B0502040204020203" pitchFamily="34" charset="0"/>
              <a:cs typeface="Segoe UI Light" panose="020B0502040204020203" pitchFamily="34" charset="0"/>
            </a:rPr>
            <a:t>Jeden z rodzajów folii:</a:t>
          </a:r>
          <a:endParaRPr lang="pl-PL" sz="1400" b="1" kern="1200" dirty="0">
            <a:latin typeface="Segoe UI Light" panose="020B0502040204020203" pitchFamily="34" charset="0"/>
            <a:cs typeface="Segoe UI Light" panose="020B0502040204020203" pitchFamily="34" charset="0"/>
          </a:endParaRP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l-PL" sz="1600" b="1" kern="1200" dirty="0">
            <a:latin typeface="Segoe UI Light" panose="020B0502040204020203" pitchFamily="34" charset="0"/>
            <a:cs typeface="Segoe UI Light" panose="020B0502040204020203" pitchFamily="34" charset="0"/>
          </a:endParaRP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l-PL" sz="1600" b="1" kern="1200" dirty="0">
            <a:latin typeface="Segoe UI Light" panose="020B0502040204020203" pitchFamily="34" charset="0"/>
            <a:cs typeface="Segoe UI Light" panose="020B0502040204020203" pitchFamily="34" charset="0"/>
          </a:endParaRP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l-PL" sz="1600" b="1" kern="1200" dirty="0">
            <a:latin typeface="Segoe UI Light" panose="020B0502040204020203" pitchFamily="34" charset="0"/>
            <a:cs typeface="Segoe UI Light" panose="020B0502040204020203" pitchFamily="34" charset="0"/>
          </a:endParaRP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l-PL" sz="1600" b="1" kern="1200" dirty="0">
            <a:latin typeface="Segoe UI Light" panose="020B0502040204020203" pitchFamily="34" charset="0"/>
            <a:cs typeface="Segoe UI Light" panose="020B0502040204020203" pitchFamily="34" charset="0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400" b="1" kern="1200" dirty="0" smtClean="0">
              <a:latin typeface="Segoe UI Light" panose="020B0502040204020203" pitchFamily="34" charset="0"/>
              <a:cs typeface="Segoe UI Light" panose="020B0502040204020203" pitchFamily="34" charset="0"/>
            </a:rPr>
            <a:t>Zasilanie (prąd, baterie, akumulator itp.)</a:t>
          </a:r>
          <a:endParaRPr lang="pl-PL" sz="1400" b="1" kern="1200" dirty="0">
            <a:latin typeface="Segoe UI Light" panose="020B0502040204020203" pitchFamily="34" charset="0"/>
            <a:cs typeface="Segoe UI Light" panose="020B0502040204020203" pitchFamily="34" charset="0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400" b="1" kern="1200" dirty="0" smtClean="0">
              <a:latin typeface="Segoe UI Light" panose="020B0502040204020203" pitchFamily="34" charset="0"/>
              <a:cs typeface="Segoe UI Light" panose="020B0502040204020203" pitchFamily="34" charset="0"/>
            </a:rPr>
            <a:t>Kleje emulsyjne akrylowe</a:t>
          </a:r>
          <a:endParaRPr lang="pl-PL" sz="1400" b="1" kern="1200" dirty="0">
            <a:latin typeface="Segoe UI Light" panose="020B0502040204020203" pitchFamily="34" charset="0"/>
            <a:cs typeface="Segoe UI Light" panose="020B0502040204020203" pitchFamily="34" charset="0"/>
          </a:endParaRPr>
        </a:p>
      </dsp:txBody>
      <dsp:txXfrm rot="10800000">
        <a:off x="2765606" y="189336"/>
        <a:ext cx="6194772" cy="3220643"/>
      </dsp:txXfrm>
    </dsp:sp>
    <dsp:sp modelId="{2AB5D285-3DCF-4168-A823-8BEE73D70320}">
      <dsp:nvSpPr>
        <dsp:cNvPr id="0" name=""/>
        <dsp:cNvSpPr/>
      </dsp:nvSpPr>
      <dsp:spPr>
        <a:xfrm>
          <a:off x="653481" y="189336"/>
          <a:ext cx="3220643" cy="3220643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F16155-85C6-4D13-A3B6-45CEE22AC3FA}">
      <dsp:nvSpPr>
        <dsp:cNvPr id="0" name=""/>
        <dsp:cNvSpPr/>
      </dsp:nvSpPr>
      <dsp:spPr>
        <a:xfrm>
          <a:off x="1160083" y="505864"/>
          <a:ext cx="2641474" cy="10565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kern="1200" dirty="0" smtClean="0"/>
            <a:t>Folie polimeryczne są trwałymi, elastycznymi produktami, przeznaczonymi do wymagających grafik na płaskich i lekko pofałdowanych powierzchniach. </a:t>
          </a:r>
          <a:endParaRPr lang="pl-PL" sz="1200" kern="1200" dirty="0"/>
        </a:p>
      </dsp:txBody>
      <dsp:txXfrm>
        <a:off x="1160083" y="505864"/>
        <a:ext cx="2641474" cy="1056589"/>
      </dsp:txXfrm>
    </dsp:sp>
    <dsp:sp modelId="{A61A8AA7-A787-45EC-BC52-7EEF573900E5}">
      <dsp:nvSpPr>
        <dsp:cNvPr id="0" name=""/>
        <dsp:cNvSpPr/>
      </dsp:nvSpPr>
      <dsp:spPr>
        <a:xfrm>
          <a:off x="3699419" y="660038"/>
          <a:ext cx="2233874" cy="65622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2672" tIns="42672" rIns="56896" bIns="64008" numCol="1" spcCol="1270" anchor="t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800" kern="1200" dirty="0" smtClean="0">
              <a:hlinkClick xmlns:r="http://schemas.openxmlformats.org/officeDocument/2006/relationships" r:id="rId1"/>
            </a:rPr>
            <a:t>http://allegro.pl/naklejki-man-tgx-super-zestaw-folia-polimerowa-i7159753021.html</a:t>
          </a:r>
          <a:endParaRPr lang="pl-PL" sz="8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l-PL" sz="1100" kern="1200" dirty="0"/>
        </a:p>
      </dsp:txBody>
      <dsp:txXfrm>
        <a:off x="3699419" y="660038"/>
        <a:ext cx="2233874" cy="656226"/>
      </dsp:txXfrm>
    </dsp:sp>
    <dsp:sp modelId="{D898DC6D-C888-4466-8361-F140B12A5B69}">
      <dsp:nvSpPr>
        <dsp:cNvPr id="0" name=""/>
        <dsp:cNvSpPr/>
      </dsp:nvSpPr>
      <dsp:spPr>
        <a:xfrm>
          <a:off x="2870363" y="1622144"/>
          <a:ext cx="2642111" cy="10568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kern="1200" dirty="0" smtClean="0"/>
            <a:t>Folia matowa nadaje się świetnie do trwałego oklejenia szyb, </a:t>
          </a:r>
          <a:r>
            <a:rPr lang="pl-PL" sz="1200" kern="1200" dirty="0" err="1" smtClean="0"/>
            <a:t>plexi</a:t>
          </a:r>
          <a:r>
            <a:rPr lang="pl-PL" sz="1200" kern="1200" dirty="0" smtClean="0"/>
            <a:t> oraz zadruku jak i cięcia ploterowego.</a:t>
          </a:r>
          <a:endParaRPr lang="pl-PL" sz="1200" kern="1200" dirty="0"/>
        </a:p>
      </dsp:txBody>
      <dsp:txXfrm>
        <a:off x="2870363" y="1622144"/>
        <a:ext cx="2642111" cy="1056844"/>
      </dsp:txXfrm>
    </dsp:sp>
    <dsp:sp modelId="{3D222CAA-6602-432B-92AD-229FD8E369E1}">
      <dsp:nvSpPr>
        <dsp:cNvPr id="0" name=""/>
        <dsp:cNvSpPr/>
      </dsp:nvSpPr>
      <dsp:spPr>
        <a:xfrm>
          <a:off x="5469100" y="1821792"/>
          <a:ext cx="2121478" cy="65622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2672" tIns="42672" rIns="56896" bIns="64008" numCol="1" spcCol="1270" anchor="t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800" kern="1200" dirty="0" smtClean="0">
              <a:hlinkClick xmlns:r="http://schemas.openxmlformats.org/officeDocument/2006/relationships" r:id="rId2"/>
            </a:rPr>
            <a:t>https://allegro.pl/listing?string=folia%20matowa&amp;order=m&amp;bmatch=ss-base-relevance-floki-5-nga-hcp-wp-ele-1-2-0328</a:t>
          </a:r>
          <a:endParaRPr lang="pl-PL" sz="800" kern="1200" dirty="0"/>
        </a:p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l-PL" sz="500" kern="1200" dirty="0"/>
        </a:p>
      </dsp:txBody>
      <dsp:txXfrm>
        <a:off x="5469100" y="1821792"/>
        <a:ext cx="2121478" cy="656226"/>
      </dsp:txXfrm>
    </dsp:sp>
    <dsp:sp modelId="{C9B70A82-2E60-4EB5-A56D-D2867DCC2258}">
      <dsp:nvSpPr>
        <dsp:cNvPr id="0" name=""/>
        <dsp:cNvSpPr/>
      </dsp:nvSpPr>
      <dsp:spPr>
        <a:xfrm>
          <a:off x="4188084" y="2734598"/>
          <a:ext cx="2313324" cy="92532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kern="1200" dirty="0" smtClean="0"/>
            <a:t>Folia dwuwarstwowa - elastyczna a jednocześnie odporna na rozdarcie, dopasowuje się do kształtu wszystkich produktów. </a:t>
          </a:r>
          <a:endParaRPr lang="pl-PL" sz="1200" kern="1200" dirty="0"/>
        </a:p>
      </dsp:txBody>
      <dsp:txXfrm>
        <a:off x="4188084" y="2734598"/>
        <a:ext cx="2313324" cy="925329"/>
      </dsp:txXfrm>
    </dsp:sp>
    <dsp:sp modelId="{07FEFE66-3BB4-4FE1-80A9-41BD21FCB441}">
      <dsp:nvSpPr>
        <dsp:cNvPr id="0" name=""/>
        <dsp:cNvSpPr/>
      </dsp:nvSpPr>
      <dsp:spPr>
        <a:xfrm>
          <a:off x="6423454" y="2850659"/>
          <a:ext cx="2121478" cy="65622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2672" tIns="42672" rIns="56896" bIns="64008" numCol="1" spcCol="1270" anchor="t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800" kern="1200" dirty="0" smtClean="0">
              <a:hlinkClick xmlns:r="http://schemas.openxmlformats.org/officeDocument/2006/relationships" r:id="rId3"/>
            </a:rPr>
            <a:t>https://allegro.pl/listing?string=folia%20dwuwarstwowa&amp;order=m&amp;bmatch=ss-base-relevance-floki-5-nga-hcp-wp-uni-1-2-0328</a:t>
          </a:r>
          <a:endParaRPr lang="pl-PL" sz="800" kern="1200" dirty="0"/>
        </a:p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l-PL" sz="500" kern="1200" dirty="0"/>
        </a:p>
      </dsp:txBody>
      <dsp:txXfrm>
        <a:off x="6423454" y="2850659"/>
        <a:ext cx="2121478" cy="656226"/>
      </dsp:txXfrm>
    </dsp:sp>
    <dsp:sp modelId="{26726812-8A94-4E99-858F-CE0F9414719D}">
      <dsp:nvSpPr>
        <dsp:cNvPr id="0" name=""/>
        <dsp:cNvSpPr/>
      </dsp:nvSpPr>
      <dsp:spPr>
        <a:xfrm>
          <a:off x="5499313" y="3743246"/>
          <a:ext cx="2845348" cy="11381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kern="1200" dirty="0" smtClean="0"/>
            <a:t>Folia samoprzylepna doskonale nadaje się do odnawiania mebli kuchennych czy dziecięcych. Łatwa w aplikacji, możliwość przyklejania zarówno na sucho, jak i na mokro.</a:t>
          </a:r>
          <a:endParaRPr lang="pl-PL" sz="1200" kern="1200" dirty="0"/>
        </a:p>
      </dsp:txBody>
      <dsp:txXfrm>
        <a:off x="5499313" y="3743246"/>
        <a:ext cx="2845348" cy="1138139"/>
      </dsp:txXfrm>
    </dsp:sp>
    <dsp:sp modelId="{B7FF7D71-0119-4022-AF76-AE0A6EA71B43}">
      <dsp:nvSpPr>
        <dsp:cNvPr id="0" name=""/>
        <dsp:cNvSpPr/>
      </dsp:nvSpPr>
      <dsp:spPr>
        <a:xfrm>
          <a:off x="8262847" y="3930787"/>
          <a:ext cx="2121478" cy="65622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2672" tIns="42672" rIns="56896" bIns="64008" numCol="1" spcCol="1270" anchor="t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800" kern="1200" dirty="0" smtClean="0">
              <a:hlinkClick xmlns:r="http://schemas.openxmlformats.org/officeDocument/2006/relationships" r:id="rId4"/>
            </a:rPr>
            <a:t>https://allegro.pl/listing?string=folia%20samoprzylepna&amp;bmatch=ss-base-relevance-floki-5-nga-hcp-wp-hou-1-2-0328&amp;order=m</a:t>
          </a:r>
          <a:endParaRPr lang="pl-PL" sz="800" kern="1200" dirty="0"/>
        </a:p>
      </dsp:txBody>
      <dsp:txXfrm>
        <a:off x="8262847" y="3930787"/>
        <a:ext cx="2121478" cy="65622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8F5A47-F869-4C23-9791-7B9BCC990B37}">
      <dsp:nvSpPr>
        <dsp:cNvPr id="0" name=""/>
        <dsp:cNvSpPr/>
      </dsp:nvSpPr>
      <dsp:spPr>
        <a:xfrm>
          <a:off x="0" y="22647"/>
          <a:ext cx="6736478" cy="92643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 smtClean="0"/>
            <a:t>Znakomicie nadaje się do klejenia szkła ze szkłem, metalami, ferrytami, ceramiką, kamieniem i twardymi tworzywami za wyjątkiem </a:t>
          </a:r>
          <a:r>
            <a:rPr lang="pl-PL" sz="1800" kern="1200" dirty="0" err="1" smtClean="0"/>
            <a:t>poliolefin</a:t>
          </a:r>
          <a:r>
            <a:rPr lang="pl-PL" sz="1800" kern="1200" dirty="0" smtClean="0"/>
            <a:t>. </a:t>
          </a:r>
          <a:endParaRPr lang="pl-PL" sz="1800" kern="1200" dirty="0"/>
        </a:p>
      </dsp:txBody>
      <dsp:txXfrm>
        <a:off x="0" y="22647"/>
        <a:ext cx="6736478" cy="926435"/>
      </dsp:txXfrm>
    </dsp:sp>
    <dsp:sp modelId="{1317F3F9-CDE6-4BB2-B9D8-31CF2E128952}">
      <dsp:nvSpPr>
        <dsp:cNvPr id="0" name=""/>
        <dsp:cNvSpPr/>
      </dsp:nvSpPr>
      <dsp:spPr>
        <a:xfrm>
          <a:off x="0" y="949082"/>
          <a:ext cx="6736478" cy="128466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800" kern="1200" dirty="0" smtClean="0">
              <a:hlinkClick xmlns:r="http://schemas.openxmlformats.org/officeDocument/2006/relationships" r:id="rId1"/>
            </a:rPr>
            <a:t>https://www.bricoman.pl/farby-srodki-do-drewna/farby-do-scian-sufitow-fasad-grunty-pigmenty/farby-biale-do-scian-i-sufitow</a:t>
          </a:r>
          <a:endParaRPr lang="pl-PL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l-PL" sz="1800" kern="1200" dirty="0"/>
        </a:p>
      </dsp:txBody>
      <dsp:txXfrm>
        <a:off x="0" y="949082"/>
        <a:ext cx="6736478" cy="128466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D4ABBC-0933-40A3-B54B-0995A7460A69}">
      <dsp:nvSpPr>
        <dsp:cNvPr id="0" name=""/>
        <dsp:cNvSpPr/>
      </dsp:nvSpPr>
      <dsp:spPr>
        <a:xfrm>
          <a:off x="3216930" y="0"/>
          <a:ext cx="3827988" cy="3827988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265A3B-0088-411F-877A-261AC32D2458}">
      <dsp:nvSpPr>
        <dsp:cNvPr id="0" name=""/>
        <dsp:cNvSpPr/>
      </dsp:nvSpPr>
      <dsp:spPr>
        <a:xfrm>
          <a:off x="5130924" y="383172"/>
          <a:ext cx="2488192" cy="54429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266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600" kern="1200" dirty="0" smtClean="0">
              <a:hlinkClick xmlns:r="http://schemas.openxmlformats.org/officeDocument/2006/relationships" r:id="rId1"/>
            </a:rPr>
            <a:t>https://www.youtube.com/watch?v=rQjX-c3Cr4s</a:t>
          </a:r>
          <a:endParaRPr lang="pl-PL" sz="600" kern="1200" dirty="0" smtClean="0"/>
        </a:p>
      </dsp:txBody>
      <dsp:txXfrm>
        <a:off x="5157494" y="409742"/>
        <a:ext cx="2435052" cy="491152"/>
      </dsp:txXfrm>
    </dsp:sp>
    <dsp:sp modelId="{2654D7FE-9FA8-42D4-928A-3916FE75DDBC}">
      <dsp:nvSpPr>
        <dsp:cNvPr id="0" name=""/>
        <dsp:cNvSpPr/>
      </dsp:nvSpPr>
      <dsp:spPr>
        <a:xfrm>
          <a:off x="5130924" y="995501"/>
          <a:ext cx="2488192" cy="54429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266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600" kern="1200" dirty="0" smtClean="0">
              <a:hlinkClick xmlns:r="http://schemas.openxmlformats.org/officeDocument/2006/relationships" r:id="rId2"/>
            </a:rPr>
            <a:t>https://www.youtube.com/watch?v=vQhua_Bc-3k</a:t>
          </a:r>
          <a:endParaRPr lang="pl-PL" sz="600" kern="1200" dirty="0" smtClean="0"/>
        </a:p>
      </dsp:txBody>
      <dsp:txXfrm>
        <a:off x="5157494" y="1022071"/>
        <a:ext cx="2435052" cy="491152"/>
      </dsp:txXfrm>
    </dsp:sp>
    <dsp:sp modelId="{49BBEB79-DBA9-4D7A-A6A3-DC55EF943EE1}">
      <dsp:nvSpPr>
        <dsp:cNvPr id="0" name=""/>
        <dsp:cNvSpPr/>
      </dsp:nvSpPr>
      <dsp:spPr>
        <a:xfrm>
          <a:off x="5130924" y="1607829"/>
          <a:ext cx="2488192" cy="54429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266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600" kern="1200" dirty="0" smtClean="0">
              <a:hlinkClick xmlns:r="http://schemas.openxmlformats.org/officeDocument/2006/relationships" r:id="rId3"/>
            </a:rPr>
            <a:t>https://www.youtube.com/watch?v=R3zjxHp_3XM</a:t>
          </a:r>
          <a:endParaRPr lang="pl-PL" sz="600" kern="1200" dirty="0" smtClean="0"/>
        </a:p>
      </dsp:txBody>
      <dsp:txXfrm>
        <a:off x="5157494" y="1634399"/>
        <a:ext cx="2435052" cy="491152"/>
      </dsp:txXfrm>
    </dsp:sp>
    <dsp:sp modelId="{7018F03C-DCB8-43D8-967C-FB5F9FCA856D}">
      <dsp:nvSpPr>
        <dsp:cNvPr id="0" name=""/>
        <dsp:cNvSpPr/>
      </dsp:nvSpPr>
      <dsp:spPr>
        <a:xfrm>
          <a:off x="5130924" y="2231544"/>
          <a:ext cx="2488192" cy="54429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266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600" kern="1200" dirty="0" smtClean="0">
              <a:hlinkClick xmlns:r="http://schemas.openxmlformats.org/officeDocument/2006/relationships" r:id="rId4"/>
            </a:rPr>
            <a:t>https://www.youtube.com/watch?v=EEIY_1oGi6M</a:t>
          </a:r>
          <a:endParaRPr lang="pl-PL" sz="600" kern="1200" dirty="0" smtClean="0"/>
        </a:p>
      </dsp:txBody>
      <dsp:txXfrm>
        <a:off x="5157494" y="2258114"/>
        <a:ext cx="2435052" cy="491152"/>
      </dsp:txXfrm>
    </dsp:sp>
    <dsp:sp modelId="{6AFAEEFC-1D19-4D79-8B57-C5D106F43F4B}">
      <dsp:nvSpPr>
        <dsp:cNvPr id="0" name=""/>
        <dsp:cNvSpPr/>
      </dsp:nvSpPr>
      <dsp:spPr>
        <a:xfrm>
          <a:off x="5130924" y="2832486"/>
          <a:ext cx="2488192" cy="54429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266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600" kern="1200" dirty="0" smtClean="0">
              <a:hlinkClick xmlns:r="http://schemas.openxmlformats.org/officeDocument/2006/relationships" r:id="rId5"/>
            </a:rPr>
            <a:t>https://www.youtube.com/watch?v=WTu1RhcOzM0</a:t>
          </a:r>
          <a:endParaRPr lang="pl-PL" sz="600" kern="1200" dirty="0" smtClean="0"/>
        </a:p>
      </dsp:txBody>
      <dsp:txXfrm>
        <a:off x="5157494" y="2859056"/>
        <a:ext cx="2435052" cy="49115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C3C7C3-F55B-4987-A826-AFD8A5D76755}">
      <dsp:nvSpPr>
        <dsp:cNvPr id="0" name=""/>
        <dsp:cNvSpPr/>
      </dsp:nvSpPr>
      <dsp:spPr>
        <a:xfrm>
          <a:off x="0" y="58663"/>
          <a:ext cx="1760463" cy="2398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l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000" kern="1200" smtClean="0"/>
            <a:t>Foliowanie – laminowanie</a:t>
          </a:r>
          <a:endParaRPr lang="pl-PL" sz="1000" kern="1200"/>
        </a:p>
      </dsp:txBody>
      <dsp:txXfrm>
        <a:off x="11709" y="70372"/>
        <a:ext cx="1737045" cy="21643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C13D81-6627-4FF4-8885-A5C7FE5EA718}">
      <dsp:nvSpPr>
        <dsp:cNvPr id="0" name=""/>
        <dsp:cNvSpPr/>
      </dsp:nvSpPr>
      <dsp:spPr>
        <a:xfrm>
          <a:off x="0" y="16640"/>
          <a:ext cx="1429776" cy="2398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l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000" kern="1200" dirty="0" smtClean="0"/>
            <a:t>Laminator domowy</a:t>
          </a:r>
          <a:endParaRPr lang="pl-PL" sz="1000" kern="1200" dirty="0"/>
        </a:p>
      </dsp:txBody>
      <dsp:txXfrm>
        <a:off x="11709" y="28349"/>
        <a:ext cx="1406358" cy="21643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011509-69AC-4E73-A0B7-ED691E97E0DF}">
      <dsp:nvSpPr>
        <dsp:cNvPr id="0" name=""/>
        <dsp:cNvSpPr/>
      </dsp:nvSpPr>
      <dsp:spPr>
        <a:xfrm>
          <a:off x="0" y="5401"/>
          <a:ext cx="1552645" cy="2398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l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000" kern="1200" dirty="0" smtClean="0"/>
            <a:t>Laminator na zimno</a:t>
          </a:r>
          <a:endParaRPr lang="pl-PL" sz="1000" kern="1200" dirty="0"/>
        </a:p>
      </dsp:txBody>
      <dsp:txXfrm>
        <a:off x="11709" y="17110"/>
        <a:ext cx="1529227" cy="2164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4E65A-3E5C-41F3-A855-6F861E8A10B9}" type="datetimeFigureOut">
              <a:rPr lang="pl-PL" smtClean="0"/>
              <a:t>26.04.2018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3B8FBD3B-5D25-41FC-A350-A38CDCC66CA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01992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4E65A-3E5C-41F3-A855-6F861E8A10B9}" type="datetimeFigureOut">
              <a:rPr lang="pl-PL" smtClean="0"/>
              <a:t>26.04.2018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3B8FBD3B-5D25-41FC-A350-A38CDCC66CA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46518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4E65A-3E5C-41F3-A855-6F861E8A10B9}" type="datetimeFigureOut">
              <a:rPr lang="pl-PL" smtClean="0"/>
              <a:t>26.04.2018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3B8FBD3B-5D25-41FC-A350-A38CDCC66CA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4543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4E65A-3E5C-41F3-A855-6F861E8A10B9}" type="datetimeFigureOut">
              <a:rPr lang="pl-PL" smtClean="0"/>
              <a:t>26.04.2018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3B8FBD3B-5D25-41FC-A350-A38CDCC66CA6}" type="slidenum">
              <a:rPr lang="pl-PL" smtClean="0"/>
              <a:t>‹#›</a:t>
            </a:fld>
            <a:endParaRPr lang="pl-PL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71227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4E65A-3E5C-41F3-A855-6F861E8A10B9}" type="datetimeFigureOut">
              <a:rPr lang="pl-PL" smtClean="0"/>
              <a:t>26.04.2018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3B8FBD3B-5D25-41FC-A350-A38CDCC66CA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71118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4E65A-3E5C-41F3-A855-6F861E8A10B9}" type="datetimeFigureOut">
              <a:rPr lang="pl-PL" smtClean="0"/>
              <a:t>26.04.2018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FBD3B-5D25-41FC-A350-A38CDCC66CA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023277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4E65A-3E5C-41F3-A855-6F861E8A10B9}" type="datetimeFigureOut">
              <a:rPr lang="pl-PL" smtClean="0"/>
              <a:t>26.04.2018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FBD3B-5D25-41FC-A350-A38CDCC66CA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433381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4E65A-3E5C-41F3-A855-6F861E8A10B9}" type="datetimeFigureOut">
              <a:rPr lang="pl-PL" smtClean="0"/>
              <a:t>26.04.2018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FBD3B-5D25-41FC-A350-A38CDCC66CA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099509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C454E65A-3E5C-41F3-A855-6F861E8A10B9}" type="datetimeFigureOut">
              <a:rPr lang="pl-PL" smtClean="0"/>
              <a:t>26.04.2018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3B8FBD3B-5D25-41FC-A350-A38CDCC66CA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61343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4E65A-3E5C-41F3-A855-6F861E8A10B9}" type="datetimeFigureOut">
              <a:rPr lang="pl-PL" smtClean="0"/>
              <a:t>26.04.2018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FBD3B-5D25-41FC-A350-A38CDCC66CA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62519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4E65A-3E5C-41F3-A855-6F861E8A10B9}" type="datetimeFigureOut">
              <a:rPr lang="pl-PL" smtClean="0"/>
              <a:t>26.04.2018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3B8FBD3B-5D25-41FC-A350-A38CDCC66CA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6963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4E65A-3E5C-41F3-A855-6F861E8A10B9}" type="datetimeFigureOut">
              <a:rPr lang="pl-PL" smtClean="0"/>
              <a:t>26.04.2018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FBD3B-5D25-41FC-A350-A38CDCC66CA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28122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4E65A-3E5C-41F3-A855-6F861E8A10B9}" type="datetimeFigureOut">
              <a:rPr lang="pl-PL" smtClean="0"/>
              <a:t>26.04.2018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FBD3B-5D25-41FC-A350-A38CDCC66CA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1980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4E65A-3E5C-41F3-A855-6F861E8A10B9}" type="datetimeFigureOut">
              <a:rPr lang="pl-PL" smtClean="0"/>
              <a:t>26.04.2018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FBD3B-5D25-41FC-A350-A38CDCC66CA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83556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4E65A-3E5C-41F3-A855-6F861E8A10B9}" type="datetimeFigureOut">
              <a:rPr lang="pl-PL" smtClean="0"/>
              <a:t>26.04.2018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FBD3B-5D25-41FC-A350-A38CDCC66CA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0832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4E65A-3E5C-41F3-A855-6F861E8A10B9}" type="datetimeFigureOut">
              <a:rPr lang="pl-PL" smtClean="0"/>
              <a:t>26.04.2018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FBD3B-5D25-41FC-A350-A38CDCC66CA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19324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4E65A-3E5C-41F3-A855-6F861E8A10B9}" type="datetimeFigureOut">
              <a:rPr lang="pl-PL" smtClean="0"/>
              <a:t>26.04.2018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FBD3B-5D25-41FC-A350-A38CDCC66CA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9770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54E65A-3E5C-41F3-A855-6F861E8A10B9}" type="datetimeFigureOut">
              <a:rPr lang="pl-PL" smtClean="0"/>
              <a:t>26.04.2018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8FBD3B-5D25-41FC-A350-A38CDCC66CA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5263174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4.em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Layout" Target="../diagrams/layout5.xml"/><Relationship Id="rId7" Type="http://schemas.openxmlformats.org/officeDocument/2006/relationships/image" Target="../media/image9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7.xml"/><Relationship Id="rId13" Type="http://schemas.openxmlformats.org/officeDocument/2006/relationships/diagramData" Target="../diagrams/data8.xml"/><Relationship Id="rId18" Type="http://schemas.openxmlformats.org/officeDocument/2006/relationships/diagramData" Target="../diagrams/data9.xml"/><Relationship Id="rId26" Type="http://schemas.openxmlformats.org/officeDocument/2006/relationships/diagramColors" Target="../diagrams/colors10.xml"/><Relationship Id="rId3" Type="http://schemas.openxmlformats.org/officeDocument/2006/relationships/diagramLayout" Target="../diagrams/layout6.xml"/><Relationship Id="rId21" Type="http://schemas.openxmlformats.org/officeDocument/2006/relationships/diagramColors" Target="../diagrams/colors9.xml"/><Relationship Id="rId7" Type="http://schemas.openxmlformats.org/officeDocument/2006/relationships/image" Target="../media/image11.png"/><Relationship Id="rId12" Type="http://schemas.microsoft.com/office/2007/relationships/diagramDrawing" Target="../diagrams/drawing7.xml"/><Relationship Id="rId17" Type="http://schemas.microsoft.com/office/2007/relationships/diagramDrawing" Target="../diagrams/drawing8.xml"/><Relationship Id="rId25" Type="http://schemas.openxmlformats.org/officeDocument/2006/relationships/diagramQuickStyle" Target="../diagrams/quickStyle10.xml"/><Relationship Id="rId2" Type="http://schemas.openxmlformats.org/officeDocument/2006/relationships/diagramData" Target="../diagrams/data6.xml"/><Relationship Id="rId16" Type="http://schemas.openxmlformats.org/officeDocument/2006/relationships/diagramColors" Target="../diagrams/colors8.xml"/><Relationship Id="rId20" Type="http://schemas.openxmlformats.org/officeDocument/2006/relationships/diagramQuickStyle" Target="../diagrams/quickStyle9.xml"/><Relationship Id="rId29" Type="http://schemas.openxmlformats.org/officeDocument/2006/relationships/diagramLayout" Target="../diagrams/layout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11" Type="http://schemas.openxmlformats.org/officeDocument/2006/relationships/diagramColors" Target="../diagrams/colors7.xml"/><Relationship Id="rId24" Type="http://schemas.openxmlformats.org/officeDocument/2006/relationships/diagramLayout" Target="../diagrams/layout10.xml"/><Relationship Id="rId32" Type="http://schemas.microsoft.com/office/2007/relationships/diagramDrawing" Target="../diagrams/drawing11.xml"/><Relationship Id="rId5" Type="http://schemas.openxmlformats.org/officeDocument/2006/relationships/diagramColors" Target="../diagrams/colors6.xml"/><Relationship Id="rId15" Type="http://schemas.openxmlformats.org/officeDocument/2006/relationships/diagramQuickStyle" Target="../diagrams/quickStyle8.xml"/><Relationship Id="rId23" Type="http://schemas.openxmlformats.org/officeDocument/2006/relationships/diagramData" Target="../diagrams/data10.xml"/><Relationship Id="rId28" Type="http://schemas.openxmlformats.org/officeDocument/2006/relationships/diagramData" Target="../diagrams/data11.xml"/><Relationship Id="rId10" Type="http://schemas.openxmlformats.org/officeDocument/2006/relationships/diagramQuickStyle" Target="../diagrams/quickStyle7.xml"/><Relationship Id="rId19" Type="http://schemas.openxmlformats.org/officeDocument/2006/relationships/diagramLayout" Target="../diagrams/layout9.xml"/><Relationship Id="rId31" Type="http://schemas.openxmlformats.org/officeDocument/2006/relationships/diagramColors" Target="../diagrams/colors11.xml"/><Relationship Id="rId4" Type="http://schemas.openxmlformats.org/officeDocument/2006/relationships/diagramQuickStyle" Target="../diagrams/quickStyle6.xml"/><Relationship Id="rId9" Type="http://schemas.openxmlformats.org/officeDocument/2006/relationships/diagramLayout" Target="../diagrams/layout7.xml"/><Relationship Id="rId14" Type="http://schemas.openxmlformats.org/officeDocument/2006/relationships/diagramLayout" Target="../diagrams/layout8.xml"/><Relationship Id="rId22" Type="http://schemas.microsoft.com/office/2007/relationships/diagramDrawing" Target="../diagrams/drawing9.xml"/><Relationship Id="rId27" Type="http://schemas.microsoft.com/office/2007/relationships/diagramDrawing" Target="../diagrams/drawing10.xml"/><Relationship Id="rId30" Type="http://schemas.openxmlformats.org/officeDocument/2006/relationships/diagramQuickStyle" Target="../diagrams/quickStyle1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bing.com/images/search?view=detailV2&amp;ccid=Ewesbb9N&amp;id=5B63DBE21376B6FE27D4272B3BECAD42A98CB9EB&amp;thid=OIP.Ewesbb9Nx-Z7JXzThuGdYgHaFj&amp;q=laminowanie+&amp;simid=608056221851781561&amp;selectedIndex=6&amp;ajaxhist=0" TargetMode="External"/><Relationship Id="rId3" Type="http://schemas.openxmlformats.org/officeDocument/2006/relationships/hyperlink" Target="https://pl.wikipedia.org/wiki/Laminowanie" TargetMode="External"/><Relationship Id="rId7" Type="http://schemas.openxmlformats.org/officeDocument/2006/relationships/hyperlink" Target="http://www.ksero-tecza.pl/laminowanie.htm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kopia.net.pl/cennik/skanowanie-a4-a3-laminowanie-do-a3/" TargetMode="External"/><Relationship Id="rId5" Type="http://schemas.openxmlformats.org/officeDocument/2006/relationships/hyperlink" Target="http://www.orfi.pl/laminowanie.htm" TargetMode="External"/><Relationship Id="rId4" Type="http://schemas.openxmlformats.org/officeDocument/2006/relationships/hyperlink" Target="https://www.bing.com/images/search?view=detailV2&amp;ccid=K4VF5dB%2b&amp;id=A61DEEAB21C5F0A1611D31F3787977C4D98F3C99&amp;thid=OIP.K4VF5dB-uJuRQB91oFDz6AHaDx&amp;q=laminowanie+&amp;simid=608055513195413973&amp;selectedIndex=0&amp;ajaxhist=0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-474767" y="1841125"/>
            <a:ext cx="8250878" cy="1604648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r>
              <a:rPr lang="pl-PL" sz="96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LAMINOWANIE</a:t>
            </a:r>
            <a:endParaRPr lang="pl-PL" sz="96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Podtytuł 4"/>
          <p:cNvSpPr>
            <a:spLocks noGrp="1"/>
          </p:cNvSpPr>
          <p:nvPr>
            <p:ph type="subTitle" idx="1"/>
          </p:nvPr>
        </p:nvSpPr>
        <p:spPr>
          <a:xfrm>
            <a:off x="2287386" y="3171453"/>
            <a:ext cx="6470723" cy="1117687"/>
          </a:xfrm>
        </p:spPr>
        <p:txBody>
          <a:bodyPr>
            <a:normAutofit fontScale="92500"/>
          </a:bodyPr>
          <a:lstStyle/>
          <a:p>
            <a:pPr>
              <a:spcBef>
                <a:spcPts val="600"/>
              </a:spcBef>
            </a:pPr>
            <a:r>
              <a:rPr lang="pl-PL" sz="4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Source Code Pro Medium" panose="020B0509030403020204" pitchFamily="49" charset="0"/>
                <a:ea typeface="Source Code Pro Medium" panose="020B0509030403020204" pitchFamily="49" charset="0"/>
                <a:cs typeface="Myanmar Text" panose="020B0502040204020203" pitchFamily="34" charset="0"/>
              </a:rPr>
              <a:t>Rodzaje i przyrządy</a:t>
            </a:r>
            <a:endParaRPr lang="pl-PL" sz="44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Source Code Pro Medium" panose="020B0509030403020204" pitchFamily="49" charset="0"/>
              <a:ea typeface="Source Code Pro Medium" panose="020B0509030403020204" pitchFamily="49" charset="0"/>
              <a:cs typeface="Myanmar Text" panose="020B0502040204020203" pitchFamily="34" charset="0"/>
            </a:endParaRPr>
          </a:p>
        </p:txBody>
      </p:sp>
      <p:sp>
        <p:nvSpPr>
          <p:cNvPr id="9" name="Przycisk akcji: Do przodu lub Następny 8">
            <a:hlinkClick r:id="" action="ppaction://hlinkshowjump?jump=nextslide" highlightClick="1"/>
          </p:cNvPr>
          <p:cNvSpPr/>
          <p:nvPr/>
        </p:nvSpPr>
        <p:spPr>
          <a:xfrm>
            <a:off x="10956175" y="5943600"/>
            <a:ext cx="665018" cy="56526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8710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Definicja</a:t>
            </a:r>
            <a:endParaRPr lang="pl-PL" dirty="0"/>
          </a:p>
        </p:txBody>
      </p:sp>
      <p:graphicFrame>
        <p:nvGraphicFramePr>
          <p:cNvPr id="7" name="Symbol zastępczy zawartości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5988510"/>
              </p:ext>
            </p:extLst>
          </p:nvPr>
        </p:nvGraphicFramePr>
        <p:xfrm>
          <a:off x="1076307" y="1466750"/>
          <a:ext cx="9613861" cy="35993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Obraz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36725" y="4640203"/>
            <a:ext cx="3762992" cy="179869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73500" y="4646552"/>
            <a:ext cx="3913751" cy="17923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Przycisk akcji: Do przodu lub Następny 7">
            <a:hlinkClick r:id="" action="ppaction://hlinkshowjump?jump=nextslide" highlightClick="1"/>
          </p:cNvPr>
          <p:cNvSpPr/>
          <p:nvPr/>
        </p:nvSpPr>
        <p:spPr>
          <a:xfrm>
            <a:off x="11215692" y="6072445"/>
            <a:ext cx="463690" cy="47382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rzycisk akcji: Strona główna 8">
            <a:hlinkClick r:id="" action="ppaction://hlinkshowjump?jump=firstslide" highlightClick="1"/>
          </p:cNvPr>
          <p:cNvSpPr/>
          <p:nvPr/>
        </p:nvSpPr>
        <p:spPr>
          <a:xfrm>
            <a:off x="10490661" y="6072445"/>
            <a:ext cx="631767" cy="47382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rzycisk akcji: Wstecz lub Poprzedni 9">
            <a:hlinkClick r:id="" action="ppaction://hlinkshowjump?jump=previousslide" highlightClick="1"/>
          </p:cNvPr>
          <p:cNvSpPr/>
          <p:nvPr/>
        </p:nvSpPr>
        <p:spPr>
          <a:xfrm>
            <a:off x="9925395" y="6072445"/>
            <a:ext cx="472001" cy="473825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5891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6221" y="3359428"/>
            <a:ext cx="3349657" cy="164906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Strzałka zakrzywiona w górę 4"/>
          <p:cNvSpPr/>
          <p:nvPr/>
        </p:nvSpPr>
        <p:spPr>
          <a:xfrm rot="20987306">
            <a:off x="7224970" y="5103868"/>
            <a:ext cx="3173914" cy="1157231"/>
          </a:xfrm>
          <a:prstGeom prst="curvedUp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17" name="Strzałka zakrzywiona w lewo 16"/>
          <p:cNvSpPr/>
          <p:nvPr/>
        </p:nvSpPr>
        <p:spPr>
          <a:xfrm rot="16983857">
            <a:off x="8106315" y="1148039"/>
            <a:ext cx="1214200" cy="3269538"/>
          </a:xfrm>
          <a:prstGeom prst="curvedLef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558" y="3202711"/>
            <a:ext cx="3226509" cy="18096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" name="Strzałka zakrzywiona w prawo 15"/>
          <p:cNvSpPr/>
          <p:nvPr/>
        </p:nvSpPr>
        <p:spPr>
          <a:xfrm rot="4248108">
            <a:off x="2550798" y="1379203"/>
            <a:ext cx="868477" cy="2641600"/>
          </a:xfrm>
          <a:prstGeom prst="curved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Rodzaje</a:t>
            </a:r>
            <a:endParaRPr lang="pl-PL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6719174"/>
              </p:ext>
            </p:extLst>
          </p:nvPr>
        </p:nvGraphicFramePr>
        <p:xfrm>
          <a:off x="911660" y="2336873"/>
          <a:ext cx="9613861" cy="35993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2" name="Przycisk akcji: Do przodu lub Następny 11">
            <a:hlinkClick r:id="" action="ppaction://hlinkshowjump?jump=nextslide" highlightClick="1"/>
          </p:cNvPr>
          <p:cNvSpPr/>
          <p:nvPr/>
        </p:nvSpPr>
        <p:spPr>
          <a:xfrm>
            <a:off x="11215692" y="6072445"/>
            <a:ext cx="463690" cy="47382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Przycisk akcji: Strona główna 12">
            <a:hlinkClick r:id="" action="ppaction://hlinkshowjump?jump=firstslide" highlightClick="1"/>
          </p:cNvPr>
          <p:cNvSpPr/>
          <p:nvPr/>
        </p:nvSpPr>
        <p:spPr>
          <a:xfrm>
            <a:off x="10490661" y="6072445"/>
            <a:ext cx="631767" cy="47382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Przycisk akcji: Wstecz lub Poprzedni 13">
            <a:hlinkClick r:id="" action="ppaction://hlinkshowjump?jump=previousslide" highlightClick="1"/>
          </p:cNvPr>
          <p:cNvSpPr/>
          <p:nvPr/>
        </p:nvSpPr>
        <p:spPr>
          <a:xfrm>
            <a:off x="9925395" y="6072445"/>
            <a:ext cx="472001" cy="473825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9793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Przyrządy</a:t>
            </a:r>
            <a:endParaRPr lang="pl-PL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3285166"/>
              </p:ext>
            </p:extLst>
          </p:nvPr>
        </p:nvGraphicFramePr>
        <p:xfrm>
          <a:off x="680321" y="2336873"/>
          <a:ext cx="9613861" cy="35993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pole tekstowe 4"/>
          <p:cNvSpPr txBox="1"/>
          <p:nvPr/>
        </p:nvSpPr>
        <p:spPr>
          <a:xfrm>
            <a:off x="4550304" y="3745077"/>
            <a:ext cx="56110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 smtClean="0"/>
              <a:t>	-     </a:t>
            </a:r>
            <a:r>
              <a:rPr lang="pl-PL" sz="1200" dirty="0"/>
              <a:t>Folia polimerowa</a:t>
            </a:r>
          </a:p>
          <a:p>
            <a:r>
              <a:rPr lang="pl-PL" sz="1200" dirty="0"/>
              <a:t>	-     Folia matowa </a:t>
            </a:r>
          </a:p>
          <a:p>
            <a:r>
              <a:rPr lang="pl-PL" sz="1200" dirty="0"/>
              <a:t>	-     Folie dwuwarstwowe </a:t>
            </a:r>
          </a:p>
          <a:p>
            <a:r>
              <a:rPr lang="pl-PL" sz="1200" dirty="0"/>
              <a:t>	</a:t>
            </a:r>
            <a:r>
              <a:rPr lang="pl-PL" sz="1200" dirty="0" smtClean="0"/>
              <a:t>-     Folia samoprzylepna</a:t>
            </a:r>
          </a:p>
          <a:p>
            <a:r>
              <a:rPr lang="pl-PL" sz="1200" dirty="0" smtClean="0"/>
              <a:t>	-     Folia z klejem termotopliwym </a:t>
            </a:r>
            <a:endParaRPr lang="pl-PL" sz="1200" dirty="0"/>
          </a:p>
        </p:txBody>
      </p:sp>
      <p:sp>
        <p:nvSpPr>
          <p:cNvPr id="6" name="Przycisk akcji: Do przodu lub Następny 5">
            <a:hlinkClick r:id="" action="ppaction://hlinkshowjump?jump=nextslide" highlightClick="1"/>
          </p:cNvPr>
          <p:cNvSpPr/>
          <p:nvPr/>
        </p:nvSpPr>
        <p:spPr>
          <a:xfrm>
            <a:off x="11215692" y="6072445"/>
            <a:ext cx="463690" cy="47382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zycisk akcji: Strona główna 6">
            <a:hlinkClick r:id="" action="ppaction://hlinkshowjump?jump=firstslide" highlightClick="1"/>
          </p:cNvPr>
          <p:cNvSpPr/>
          <p:nvPr/>
        </p:nvSpPr>
        <p:spPr>
          <a:xfrm>
            <a:off x="10490661" y="6072445"/>
            <a:ext cx="631767" cy="47382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rzycisk akcji: Wstecz lub Poprzedni 7">
            <a:hlinkClick r:id="" action="ppaction://hlinkshowjump?jump=previousslide" highlightClick="1"/>
          </p:cNvPr>
          <p:cNvSpPr/>
          <p:nvPr/>
        </p:nvSpPr>
        <p:spPr>
          <a:xfrm>
            <a:off x="9925395" y="6072445"/>
            <a:ext cx="472001" cy="473825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9183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Rodzaje folii </a:t>
            </a:r>
            <a:endParaRPr lang="pl-PL" dirty="0"/>
          </a:p>
        </p:txBody>
      </p:sp>
      <p:graphicFrame>
        <p:nvGraphicFramePr>
          <p:cNvPr id="9" name="Symbol zastępczy zawartości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4797979"/>
              </p:ext>
            </p:extLst>
          </p:nvPr>
        </p:nvGraphicFramePr>
        <p:xfrm>
          <a:off x="465512" y="1587730"/>
          <a:ext cx="11355185" cy="55122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Prostokąt 6"/>
          <p:cNvSpPr/>
          <p:nvPr/>
        </p:nvSpPr>
        <p:spPr>
          <a:xfrm>
            <a:off x="5079331" y="641317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pl-PL" sz="900" dirty="0"/>
          </a:p>
          <a:p>
            <a:endParaRPr lang="pl-PL" sz="900" dirty="0" smtClean="0"/>
          </a:p>
          <a:p>
            <a:endParaRPr lang="pl-PL" sz="900" dirty="0"/>
          </a:p>
          <a:p>
            <a:endParaRPr lang="pl-PL" sz="900" dirty="0"/>
          </a:p>
        </p:txBody>
      </p:sp>
      <p:sp>
        <p:nvSpPr>
          <p:cNvPr id="10" name="pole tekstowe 9"/>
          <p:cNvSpPr txBox="1"/>
          <p:nvPr/>
        </p:nvSpPr>
        <p:spPr>
          <a:xfrm>
            <a:off x="9035935" y="2555172"/>
            <a:ext cx="3014967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pl-PL" sz="2800" b="1" dirty="0" smtClean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accent3"/>
                </a:solidFill>
                <a:latin typeface="EngraversGothic BT" panose="020B0507020203020204" pitchFamily="34" charset="0"/>
              </a:rPr>
              <a:t>Przykłady cen</a:t>
            </a:r>
            <a:endParaRPr lang="pl-PL" sz="2800" b="1" dirty="0"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  <a:solidFill>
                <a:schemeClr val="accent3"/>
              </a:solidFill>
              <a:latin typeface="EngraversGothic BT" panose="020B0507020203020204" pitchFamily="34" charset="0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680321" y="5311831"/>
            <a:ext cx="34248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smtClean="0">
                <a:ln w="0">
                  <a:solidFill>
                    <a:schemeClr val="accent3">
                      <a:lumMod val="20000"/>
                      <a:lumOff val="80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EngraversGothic BT" panose="020B0507020203020204" pitchFamily="34" charset="0"/>
                <a:ea typeface="DFPOP1-W9" panose="02010609010101010101" pitchFamily="1" charset="-128"/>
              </a:rPr>
              <a:t>Definicja</a:t>
            </a:r>
            <a:endParaRPr lang="pl-PL" sz="2800" dirty="0">
              <a:ln w="0">
                <a:solidFill>
                  <a:schemeClr val="accent3">
                    <a:lumMod val="20000"/>
                    <a:lumOff val="80000"/>
                  </a:schemeClr>
                </a:solidFill>
              </a:ln>
              <a:latin typeface="EngraversGothic BT" panose="020B0507020203020204" pitchFamily="34" charset="0"/>
              <a:ea typeface="DFPOP1-W9" panose="02010609010101010101" pitchFamily="1" charset="-128"/>
            </a:endParaRPr>
          </a:p>
        </p:txBody>
      </p:sp>
      <p:cxnSp>
        <p:nvCxnSpPr>
          <p:cNvPr id="5" name="Łącznik prosty ze strzałką 4"/>
          <p:cNvCxnSpPr/>
          <p:nvPr/>
        </p:nvCxnSpPr>
        <p:spPr>
          <a:xfrm flipV="1">
            <a:off x="1529542" y="3483033"/>
            <a:ext cx="623454" cy="14630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Łącznik prosty ze strzałką 7"/>
          <p:cNvCxnSpPr/>
          <p:nvPr/>
        </p:nvCxnSpPr>
        <p:spPr>
          <a:xfrm flipV="1">
            <a:off x="2286000" y="4322618"/>
            <a:ext cx="856211" cy="7730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ze strzałką 11"/>
          <p:cNvCxnSpPr/>
          <p:nvPr/>
        </p:nvCxnSpPr>
        <p:spPr>
          <a:xfrm flipV="1">
            <a:off x="2917767" y="5020887"/>
            <a:ext cx="1446415" cy="2909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Łącznik prosty ze strzałką 13"/>
          <p:cNvCxnSpPr/>
          <p:nvPr/>
        </p:nvCxnSpPr>
        <p:spPr>
          <a:xfrm>
            <a:off x="3275215" y="5835051"/>
            <a:ext cx="2212036" cy="3163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Łącznik prosty ze strzałką 15"/>
          <p:cNvCxnSpPr/>
          <p:nvPr/>
        </p:nvCxnSpPr>
        <p:spPr>
          <a:xfrm flipH="1" flipV="1">
            <a:off x="6741622" y="2373690"/>
            <a:ext cx="2194560" cy="2949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8" name="Łącznik prosty ze strzałką 17"/>
          <p:cNvCxnSpPr/>
          <p:nvPr/>
        </p:nvCxnSpPr>
        <p:spPr>
          <a:xfrm flipH="1">
            <a:off x="8395855" y="3280037"/>
            <a:ext cx="856210" cy="4070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0" name="Łącznik prosty ze strzałką 19"/>
          <p:cNvCxnSpPr/>
          <p:nvPr/>
        </p:nvCxnSpPr>
        <p:spPr>
          <a:xfrm flipH="1">
            <a:off x="9252065" y="3280037"/>
            <a:ext cx="897775" cy="14291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2" name="Łącznik prosty ze strzałką 21"/>
          <p:cNvCxnSpPr/>
          <p:nvPr/>
        </p:nvCxnSpPr>
        <p:spPr>
          <a:xfrm flipH="1">
            <a:off x="10374284" y="3280037"/>
            <a:ext cx="523701" cy="19652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5" name="Przycisk akcji: Do przodu lub Następny 14">
            <a:hlinkClick r:id="" action="ppaction://hlinkshowjump?jump=nextslide" highlightClick="1"/>
          </p:cNvPr>
          <p:cNvSpPr/>
          <p:nvPr/>
        </p:nvSpPr>
        <p:spPr>
          <a:xfrm>
            <a:off x="11215692" y="6072445"/>
            <a:ext cx="463690" cy="47382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Przycisk akcji: Strona główna 16">
            <a:hlinkClick r:id="" action="ppaction://hlinkshowjump?jump=firstslide" highlightClick="1"/>
          </p:cNvPr>
          <p:cNvSpPr/>
          <p:nvPr/>
        </p:nvSpPr>
        <p:spPr>
          <a:xfrm>
            <a:off x="10490661" y="6072445"/>
            <a:ext cx="631767" cy="47382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9" name="Przycisk akcji: Wstecz lub Poprzedni 18">
            <a:hlinkClick r:id="" action="ppaction://hlinkshowjump?jump=previousslide" highlightClick="1"/>
          </p:cNvPr>
          <p:cNvSpPr/>
          <p:nvPr/>
        </p:nvSpPr>
        <p:spPr>
          <a:xfrm>
            <a:off x="9925395" y="6072445"/>
            <a:ext cx="472001" cy="473825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129199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Klej akrylowy</a:t>
            </a:r>
            <a:endParaRPr lang="pl-PL" dirty="0"/>
          </a:p>
        </p:txBody>
      </p:sp>
      <p:graphicFrame>
        <p:nvGraphicFramePr>
          <p:cNvPr id="8" name="Symbol zastępczy zawartości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4417363"/>
              </p:ext>
            </p:extLst>
          </p:nvPr>
        </p:nvGraphicFramePr>
        <p:xfrm>
          <a:off x="2627655" y="2943199"/>
          <a:ext cx="6736478" cy="22563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Prostokąt 9"/>
          <p:cNvSpPr/>
          <p:nvPr/>
        </p:nvSpPr>
        <p:spPr>
          <a:xfrm>
            <a:off x="4946095" y="2355299"/>
            <a:ext cx="26485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600" dirty="0">
                <a:ln w="0">
                  <a:solidFill>
                    <a:schemeClr val="accent3">
                      <a:lumMod val="20000"/>
                      <a:lumOff val="80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EngraversGothic BT" panose="020B0507020203020204" pitchFamily="34" charset="0"/>
                <a:ea typeface="DFPOP1-W9" panose="02010609010101010101" pitchFamily="1" charset="-128"/>
              </a:rPr>
              <a:t>Definicja</a:t>
            </a:r>
            <a:endParaRPr lang="pl-PL" sz="3600" dirty="0">
              <a:ln w="0">
                <a:solidFill>
                  <a:schemeClr val="accent3">
                    <a:lumMod val="20000"/>
                    <a:lumOff val="80000"/>
                  </a:schemeClr>
                </a:solidFill>
              </a:ln>
              <a:latin typeface="EngraversGothic BT" panose="020B0507020203020204" pitchFamily="34" charset="0"/>
              <a:ea typeface="DFPOP1-W9" panose="02010609010101010101" pitchFamily="1" charset="-128"/>
            </a:endParaRPr>
          </a:p>
        </p:txBody>
      </p:sp>
      <p:sp>
        <p:nvSpPr>
          <p:cNvPr id="11" name="Prostokąt 10"/>
          <p:cNvSpPr/>
          <p:nvPr/>
        </p:nvSpPr>
        <p:spPr>
          <a:xfrm>
            <a:off x="4651255" y="5082727"/>
            <a:ext cx="28647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3600" b="1" dirty="0" smtClean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accent3"/>
                </a:solidFill>
                <a:latin typeface="EngraversGothic BT" panose="020B0507020203020204" pitchFamily="34" charset="0"/>
              </a:rPr>
              <a:t>Przykład </a:t>
            </a:r>
            <a:r>
              <a:rPr lang="pl-PL" sz="3600" b="1" dirty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accent3"/>
                </a:solidFill>
                <a:latin typeface="EngraversGothic BT" panose="020B0507020203020204" pitchFamily="34" charset="0"/>
              </a:rPr>
              <a:t>cen</a:t>
            </a:r>
          </a:p>
        </p:txBody>
      </p:sp>
      <p:pic>
        <p:nvPicPr>
          <p:cNvPr id="12" name="Obraz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31853" y="2631799"/>
            <a:ext cx="1834092" cy="18340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Obraz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0608" y="3752045"/>
            <a:ext cx="1857047" cy="185704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Przycisk akcji: Do przodu lub Następny 8">
            <a:hlinkClick r:id="" action="ppaction://hlinkshowjump?jump=nextslide" highlightClick="1"/>
          </p:cNvPr>
          <p:cNvSpPr/>
          <p:nvPr/>
        </p:nvSpPr>
        <p:spPr>
          <a:xfrm>
            <a:off x="11215692" y="6072445"/>
            <a:ext cx="463690" cy="47382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Przycisk akcji: Strona główna 13">
            <a:hlinkClick r:id="" action="ppaction://hlinkshowjump?jump=firstslide" highlightClick="1"/>
          </p:cNvPr>
          <p:cNvSpPr/>
          <p:nvPr/>
        </p:nvSpPr>
        <p:spPr>
          <a:xfrm>
            <a:off x="10490661" y="6072445"/>
            <a:ext cx="631767" cy="47382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Przycisk akcji: Wstecz lub Poprzedni 14">
            <a:hlinkClick r:id="" action="ppaction://hlinkshowjump?jump=previousslide" highlightClick="1"/>
          </p:cNvPr>
          <p:cNvSpPr/>
          <p:nvPr/>
        </p:nvSpPr>
        <p:spPr>
          <a:xfrm>
            <a:off x="9925395" y="6072445"/>
            <a:ext cx="472001" cy="473825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966336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Filmy</a:t>
            </a:r>
            <a:endParaRPr lang="pl-PL" dirty="0"/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981327"/>
              </p:ext>
            </p:extLst>
          </p:nvPr>
        </p:nvGraphicFramePr>
        <p:xfrm>
          <a:off x="2082801" y="2334907"/>
          <a:ext cx="10836048" cy="38279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Obraz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82801" y="3110466"/>
            <a:ext cx="4294043" cy="253087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Przycisk akcji: Do przodu lub Następny 6">
            <a:hlinkClick r:id="" action="ppaction://hlinkshowjump?jump=nextslide" highlightClick="1"/>
          </p:cNvPr>
          <p:cNvSpPr/>
          <p:nvPr/>
        </p:nvSpPr>
        <p:spPr>
          <a:xfrm>
            <a:off x="11215692" y="6072445"/>
            <a:ext cx="463690" cy="47382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rzycisk akcji: Strona główna 7">
            <a:hlinkClick r:id="" action="ppaction://hlinkshowjump?jump=firstslide" highlightClick="1"/>
          </p:cNvPr>
          <p:cNvSpPr/>
          <p:nvPr/>
        </p:nvSpPr>
        <p:spPr>
          <a:xfrm>
            <a:off x="10490661" y="6072445"/>
            <a:ext cx="631767" cy="47382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rzycisk akcji: Wstecz lub Poprzedni 8">
            <a:hlinkClick r:id="" action="ppaction://hlinkshowjump?jump=previousslide" highlightClick="1"/>
          </p:cNvPr>
          <p:cNvSpPr/>
          <p:nvPr/>
        </p:nvSpPr>
        <p:spPr>
          <a:xfrm>
            <a:off x="9925395" y="6072445"/>
            <a:ext cx="472001" cy="473825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1876832030"/>
              </p:ext>
            </p:extLst>
          </p:nvPr>
        </p:nvGraphicFramePr>
        <p:xfrm>
          <a:off x="9785915" y="2856550"/>
          <a:ext cx="1760463" cy="4154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172016901"/>
              </p:ext>
            </p:extLst>
          </p:nvPr>
        </p:nvGraphicFramePr>
        <p:xfrm>
          <a:off x="9785916" y="3499658"/>
          <a:ext cx="1429776" cy="2731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1597660806"/>
              </p:ext>
            </p:extLst>
          </p:nvPr>
        </p:nvGraphicFramePr>
        <p:xfrm>
          <a:off x="9785915" y="4073236"/>
          <a:ext cx="1552645" cy="2452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graphicFrame>
        <p:nvGraphicFramePr>
          <p:cNvPr id="15" name="Diagram 14"/>
          <p:cNvGraphicFramePr/>
          <p:nvPr>
            <p:extLst>
              <p:ext uri="{D42A27DB-BD31-4B8C-83A1-F6EECF244321}">
                <p14:modId xmlns:p14="http://schemas.microsoft.com/office/powerpoint/2010/main" val="1303542282"/>
              </p:ext>
            </p:extLst>
          </p:nvPr>
        </p:nvGraphicFramePr>
        <p:xfrm>
          <a:off x="9827204" y="4696691"/>
          <a:ext cx="1453167" cy="2838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3" r:lo="rId24" r:qs="rId25" r:cs="rId26"/>
          </a:graphicData>
        </a:graphic>
      </p:graphicFrame>
      <p:graphicFrame>
        <p:nvGraphicFramePr>
          <p:cNvPr id="17" name="Diagram 16"/>
          <p:cNvGraphicFramePr/>
          <p:nvPr>
            <p:extLst>
              <p:ext uri="{D42A27DB-BD31-4B8C-83A1-F6EECF244321}">
                <p14:modId xmlns:p14="http://schemas.microsoft.com/office/powerpoint/2010/main" val="1444501868"/>
              </p:ext>
            </p:extLst>
          </p:nvPr>
        </p:nvGraphicFramePr>
        <p:xfrm>
          <a:off x="9784154" y="5278611"/>
          <a:ext cx="1895228" cy="2636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8" r:lo="rId29" r:qs="rId30" r:cs="rId31"/>
          </a:graphicData>
        </a:graphic>
      </p:graphicFrame>
    </p:spTree>
    <p:extLst>
      <p:ext uri="{BB962C8B-B14F-4D97-AF65-F5344CB8AC3E}">
        <p14:creationId xmlns:p14="http://schemas.microsoft.com/office/powerpoint/2010/main" val="7814255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7216" y="2336873"/>
            <a:ext cx="3790602" cy="7446149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Źródła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1200" dirty="0">
                <a:hlinkClick r:id="rId3"/>
              </a:rPr>
              <a:t>https://</a:t>
            </a:r>
            <a:r>
              <a:rPr lang="pl-PL" sz="1200" dirty="0" smtClean="0">
                <a:hlinkClick r:id="rId3"/>
              </a:rPr>
              <a:t>pl.wikipedia.org/wiki/Laminowanie</a:t>
            </a:r>
            <a:endParaRPr lang="pl-PL" sz="1200" dirty="0" smtClean="0"/>
          </a:p>
          <a:p>
            <a:r>
              <a:rPr lang="pl-PL" sz="1200" dirty="0">
                <a:hlinkClick r:id="rId4"/>
              </a:rPr>
              <a:t>https://www.bing.com/images/search?view=detailV2&amp;ccid=K4VF5dB%2b&amp;id=A61DEEAB21C5F0A1611D31F3787977C4D98F3C99&amp;thid=OIP.K4VF5dB-uJuRQB91oFDz6AHaDx&amp;q=laminowanie+&amp;</a:t>
            </a:r>
            <a:r>
              <a:rPr lang="pl-PL" sz="1200" dirty="0" smtClean="0">
                <a:hlinkClick r:id="rId4"/>
              </a:rPr>
              <a:t>simid=608055513195413973&amp;selectedIndex=0&amp;ajaxhist=0</a:t>
            </a:r>
            <a:endParaRPr lang="pl-PL" sz="1200" dirty="0" smtClean="0"/>
          </a:p>
          <a:p>
            <a:r>
              <a:rPr lang="pl-PL" sz="1200" dirty="0">
                <a:hlinkClick r:id="rId5"/>
              </a:rPr>
              <a:t>http://</a:t>
            </a:r>
            <a:r>
              <a:rPr lang="pl-PL" sz="1200" dirty="0" smtClean="0">
                <a:hlinkClick r:id="rId5"/>
              </a:rPr>
              <a:t>www.orfi.pl/laminowanie.htm</a:t>
            </a:r>
            <a:endParaRPr lang="pl-PL" sz="1200" dirty="0" smtClean="0"/>
          </a:p>
          <a:p>
            <a:r>
              <a:rPr lang="pl-PL" sz="1200" dirty="0">
                <a:hlinkClick r:id="rId6"/>
              </a:rPr>
              <a:t>http://www.kopia.net.pl/cennik/skanowanie-a4-a3-laminowanie-do-a3</a:t>
            </a:r>
            <a:r>
              <a:rPr lang="pl-PL" sz="1200" dirty="0" smtClean="0">
                <a:hlinkClick r:id="rId6"/>
              </a:rPr>
              <a:t>/</a:t>
            </a:r>
            <a:endParaRPr lang="pl-PL" sz="1200" dirty="0" smtClean="0"/>
          </a:p>
          <a:p>
            <a:r>
              <a:rPr lang="pl-PL" sz="1200" dirty="0">
                <a:hlinkClick r:id="rId7"/>
              </a:rPr>
              <a:t>http://</a:t>
            </a:r>
            <a:r>
              <a:rPr lang="pl-PL" sz="1200" dirty="0" smtClean="0">
                <a:hlinkClick r:id="rId7"/>
              </a:rPr>
              <a:t>www.ksero-tecza.pl/laminowanie.htm</a:t>
            </a:r>
            <a:endParaRPr lang="pl-PL" sz="1200" dirty="0" smtClean="0"/>
          </a:p>
          <a:p>
            <a:r>
              <a:rPr lang="pl-PL" sz="1200" dirty="0">
                <a:hlinkClick r:id="rId8"/>
              </a:rPr>
              <a:t>https://www.bing.com/images/search?view=detailV2&amp;ccid=Ewesbb9N&amp;id=5B63DBE21376B6FE27D4272B3BECAD42A98CB9EB&amp;thid=OIP.Ewesbb9Nx-Z7JXzThuGdYgHaFj&amp;q=laminowanie+&amp;</a:t>
            </a:r>
            <a:r>
              <a:rPr lang="pl-PL" sz="1200" dirty="0" smtClean="0">
                <a:hlinkClick r:id="rId8"/>
              </a:rPr>
              <a:t>simid=608056221851781561&amp;selectedIndex=6&amp;ajaxhist=0</a:t>
            </a:r>
            <a:endParaRPr lang="pl-PL" sz="1200" dirty="0" smtClean="0"/>
          </a:p>
          <a:p>
            <a:endParaRPr lang="pl-PL" sz="1200" dirty="0" smtClean="0"/>
          </a:p>
          <a:p>
            <a:endParaRPr lang="pl-PL" sz="1200" dirty="0" smtClean="0"/>
          </a:p>
          <a:p>
            <a:endParaRPr lang="pl-PL" sz="1200" dirty="0" smtClean="0"/>
          </a:p>
          <a:p>
            <a:pPr marL="0" indent="0">
              <a:buNone/>
            </a:pPr>
            <a:endParaRPr lang="pl-PL" sz="1200" dirty="0"/>
          </a:p>
          <a:p>
            <a:pPr marL="0" indent="0">
              <a:buNone/>
            </a:pPr>
            <a:endParaRPr lang="pl-PL" sz="1200" dirty="0"/>
          </a:p>
          <a:p>
            <a:pPr marL="0" indent="0">
              <a:buNone/>
            </a:pPr>
            <a:endParaRPr lang="pl-PL" sz="1200" dirty="0" smtClean="0"/>
          </a:p>
          <a:p>
            <a:endParaRPr lang="pl-PL" dirty="0" smtClean="0"/>
          </a:p>
          <a:p>
            <a:endParaRPr lang="pl-PL" dirty="0"/>
          </a:p>
        </p:txBody>
      </p:sp>
      <p:sp>
        <p:nvSpPr>
          <p:cNvPr id="8" name="Przycisk akcji: Do przodu lub Następny 7">
            <a:hlinkClick r:id="" action="ppaction://hlinkshowjump?jump=nextslide" highlightClick="1"/>
          </p:cNvPr>
          <p:cNvSpPr/>
          <p:nvPr/>
        </p:nvSpPr>
        <p:spPr>
          <a:xfrm>
            <a:off x="11215692" y="6072445"/>
            <a:ext cx="463690" cy="47382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rzycisk akcji: Strona główna 8">
            <a:hlinkClick r:id="" action="ppaction://hlinkshowjump?jump=firstslide" highlightClick="1"/>
          </p:cNvPr>
          <p:cNvSpPr/>
          <p:nvPr/>
        </p:nvSpPr>
        <p:spPr>
          <a:xfrm>
            <a:off x="10490661" y="6072445"/>
            <a:ext cx="631767" cy="47382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rzycisk akcji: Wstecz lub Poprzedni 9">
            <a:hlinkClick r:id="" action="ppaction://hlinkshowjump?jump=previousslide" highlightClick="1"/>
          </p:cNvPr>
          <p:cNvSpPr/>
          <p:nvPr/>
        </p:nvSpPr>
        <p:spPr>
          <a:xfrm>
            <a:off x="9925395" y="6072445"/>
            <a:ext cx="472001" cy="473825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52832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Twórcy</a:t>
            </a:r>
            <a:endParaRPr lang="pl-PL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8368729"/>
              </p:ext>
            </p:extLst>
          </p:nvPr>
        </p:nvGraphicFramePr>
        <p:xfrm>
          <a:off x="96447" y="2011680"/>
          <a:ext cx="10781608" cy="42071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Przycisk akcji: Strona główna 5">
            <a:hlinkClick r:id="" action="ppaction://hlinkshowjump?jump=firstslide" highlightClick="1"/>
          </p:cNvPr>
          <p:cNvSpPr/>
          <p:nvPr/>
        </p:nvSpPr>
        <p:spPr>
          <a:xfrm>
            <a:off x="10490661" y="6072445"/>
            <a:ext cx="631767" cy="47382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zycisk akcji: Wstecz lub Poprzedni 6">
            <a:hlinkClick r:id="" action="ppaction://hlinkshowjump?jump=previousslide" highlightClick="1"/>
          </p:cNvPr>
          <p:cNvSpPr/>
          <p:nvPr/>
        </p:nvSpPr>
        <p:spPr>
          <a:xfrm>
            <a:off x="9925395" y="6072445"/>
            <a:ext cx="472001" cy="473825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95523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rlin">
  <a:themeElements>
    <a:clrScheme name="Neon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Consolas-Verdana">
      <a:majorFont>
        <a:latin typeface="Consolas" panose="020B0609020204030204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Verdana" panose="020B060403050404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168</TotalTime>
  <Words>341</Words>
  <Application>Microsoft Office PowerPoint</Application>
  <PresentationFormat>Panoramiczny</PresentationFormat>
  <Paragraphs>68</Paragraphs>
  <Slides>9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10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20" baseType="lpstr">
      <vt:lpstr>DFPOP1-W9</vt:lpstr>
      <vt:lpstr>Arial</vt:lpstr>
      <vt:lpstr>Berlin Sans FB</vt:lpstr>
      <vt:lpstr>Consolas</vt:lpstr>
      <vt:lpstr>EngraversGothic BT</vt:lpstr>
      <vt:lpstr>Myanmar Text</vt:lpstr>
      <vt:lpstr>NewsGoth BT</vt:lpstr>
      <vt:lpstr>Segoe UI Light</vt:lpstr>
      <vt:lpstr>Source Code Pro Medium</vt:lpstr>
      <vt:lpstr>Verdana</vt:lpstr>
      <vt:lpstr>Berlin</vt:lpstr>
      <vt:lpstr>LAMINOWANIE</vt:lpstr>
      <vt:lpstr>Definicja</vt:lpstr>
      <vt:lpstr>Rodzaje</vt:lpstr>
      <vt:lpstr>Przyrządy</vt:lpstr>
      <vt:lpstr>Rodzaje folii </vt:lpstr>
      <vt:lpstr>Klej akrylowy</vt:lpstr>
      <vt:lpstr>Filmy</vt:lpstr>
      <vt:lpstr>Źródła</vt:lpstr>
      <vt:lpstr>Twórcy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LAMINOWANIE</dc:title>
  <dc:creator>1cgrafika</dc:creator>
  <cp:lastModifiedBy>1cgrafika</cp:lastModifiedBy>
  <cp:revision>25</cp:revision>
  <dcterms:created xsi:type="dcterms:W3CDTF">2018-04-12T11:00:46Z</dcterms:created>
  <dcterms:modified xsi:type="dcterms:W3CDTF">2018-04-26T11:10:15Z</dcterms:modified>
</cp:coreProperties>
</file>